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61" r:id="rId4"/>
    <p:sldId id="259" r:id="rId5"/>
  </p:sldIdLst>
  <p:sldSz cx="12192000" cy="6858000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7307"/>
    <a:srgbClr val="CE2824"/>
    <a:srgbClr val="028985"/>
    <a:srgbClr val="00C3D9"/>
    <a:srgbClr val="D9D9D9"/>
    <a:srgbClr val="E05350"/>
    <a:srgbClr val="F3C301"/>
    <a:srgbClr val="01D48F"/>
    <a:srgbClr val="EFA5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3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1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123999-93FD-4311-B49C-507B15B714FF}" type="datetimeFigureOut">
              <a:rPr lang="zh-TW" altLang="en-US" smtClean="0"/>
              <a:t>2024/8/28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E23FA-FBB8-4E69-8C1A-52D1CE40E5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4478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6B830-5DE7-497F-AE15-1CB956D5EEA8}" type="datetimeFigureOut">
              <a:rPr lang="zh-TW" altLang="en-US" smtClean="0"/>
              <a:t>2024/8/28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94D3-6073-4B05-9F1E-C85B5E3AD5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804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6B830-5DE7-497F-AE15-1CB956D5EEA8}" type="datetimeFigureOut">
              <a:rPr lang="zh-TW" altLang="en-US" smtClean="0"/>
              <a:t>2024/8/28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94D3-6073-4B05-9F1E-C85B5E3AD5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3394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6B830-5DE7-497F-AE15-1CB956D5EEA8}" type="datetimeFigureOut">
              <a:rPr lang="zh-TW" altLang="en-US" smtClean="0"/>
              <a:t>2024/8/28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94D3-6073-4B05-9F1E-C85B5E3AD5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6164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6B830-5DE7-497F-AE15-1CB956D5EEA8}" type="datetimeFigureOut">
              <a:rPr lang="zh-TW" altLang="en-US" smtClean="0"/>
              <a:t>2024/8/28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94D3-6073-4B05-9F1E-C85B5E3AD5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556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6B830-5DE7-497F-AE15-1CB956D5EEA8}" type="datetimeFigureOut">
              <a:rPr lang="zh-TW" altLang="en-US" smtClean="0"/>
              <a:t>2024/8/28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94D3-6073-4B05-9F1E-C85B5E3AD5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0255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6B830-5DE7-497F-AE15-1CB956D5EEA8}" type="datetimeFigureOut">
              <a:rPr lang="zh-TW" altLang="en-US" smtClean="0"/>
              <a:t>2024/8/28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94D3-6073-4B05-9F1E-C85B5E3AD5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637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6B830-5DE7-497F-AE15-1CB956D5EEA8}" type="datetimeFigureOut">
              <a:rPr lang="zh-TW" altLang="en-US" smtClean="0"/>
              <a:t>2024/8/28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94D3-6073-4B05-9F1E-C85B5E3AD5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8802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6B830-5DE7-497F-AE15-1CB956D5EEA8}" type="datetimeFigureOut">
              <a:rPr lang="zh-TW" altLang="en-US" smtClean="0"/>
              <a:t>2024/8/28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94D3-6073-4B05-9F1E-C85B5E3AD5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474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6B830-5DE7-497F-AE15-1CB956D5EEA8}" type="datetimeFigureOut">
              <a:rPr lang="zh-TW" altLang="en-US" smtClean="0"/>
              <a:t>2024/8/28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94D3-6073-4B05-9F1E-C85B5E3AD5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9857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6B830-5DE7-497F-AE15-1CB956D5EEA8}" type="datetimeFigureOut">
              <a:rPr lang="zh-TW" altLang="en-US" smtClean="0"/>
              <a:t>2024/8/28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94D3-6073-4B05-9F1E-C85B5E3AD5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1845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6B830-5DE7-497F-AE15-1CB956D5EEA8}" type="datetimeFigureOut">
              <a:rPr lang="zh-TW" altLang="en-US" smtClean="0"/>
              <a:t>2024/8/28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94D3-6073-4B05-9F1E-C85B5E3AD5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8383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6B830-5DE7-497F-AE15-1CB956D5EEA8}" type="datetimeFigureOut">
              <a:rPr lang="zh-TW" altLang="en-US" smtClean="0"/>
              <a:t>2024/8/28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D94D3-6073-4B05-9F1E-C85B5E3AD5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358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15779" y="184984"/>
            <a:ext cx="11779485" cy="6498447"/>
          </a:xfrm>
          <a:prstGeom prst="rect">
            <a:avLst/>
          </a:prstGeom>
          <a:solidFill>
            <a:srgbClr val="E05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8229746" y="4302418"/>
            <a:ext cx="4606636" cy="12302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第一堂課</a:t>
            </a:r>
            <a:endParaRPr lang="zh-TW" altLang="en-US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橢圓形圖說文字 6"/>
          <p:cNvSpPr/>
          <p:nvPr/>
        </p:nvSpPr>
        <p:spPr>
          <a:xfrm>
            <a:off x="8480367" y="2930182"/>
            <a:ext cx="2452254" cy="1482436"/>
          </a:xfrm>
          <a:prstGeom prst="wedgeEllipse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8598130" y="2758385"/>
            <a:ext cx="2783378" cy="12302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3600" b="1" dirty="0" smtClean="0">
                <a:solidFill>
                  <a:srgbClr val="E053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大一新生</a:t>
            </a:r>
            <a:r>
              <a:rPr lang="zh-TW" altLang="en-US" sz="2000" b="1" dirty="0" smtClean="0">
                <a:solidFill>
                  <a:srgbClr val="E053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endParaRPr lang="zh-TW" altLang="en-US" sz="2000" b="1" dirty="0">
              <a:solidFill>
                <a:srgbClr val="E053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7001910" y="5341509"/>
            <a:ext cx="4829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CYCU</a:t>
            </a:r>
            <a:r>
              <a:rPr lang="zh-TW" alt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First-Year </a:t>
            </a:r>
            <a:r>
              <a:rPr lang="en-US" altLang="zh-TW" dirty="0">
                <a:solidFill>
                  <a:schemeClr val="bg1"/>
                </a:solidFill>
                <a:latin typeface="Arial Black" panose="020B0A04020102020204" pitchFamily="34" charset="0"/>
              </a:rPr>
              <a:t>Seminar </a:t>
            </a:r>
            <a:r>
              <a:rPr lang="en-US" altLang="zh-TW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Program</a:t>
            </a:r>
            <a:endParaRPr lang="en-US" altLang="zh-TW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9" name="群組 8"/>
          <p:cNvGrpSpPr/>
          <p:nvPr/>
        </p:nvGrpSpPr>
        <p:grpSpPr>
          <a:xfrm>
            <a:off x="10826730" y="4016542"/>
            <a:ext cx="486891" cy="550146"/>
            <a:chOff x="5383746" y="2015394"/>
            <a:chExt cx="625076" cy="706284"/>
          </a:xfrm>
        </p:grpSpPr>
        <p:sp>
          <p:nvSpPr>
            <p:cNvPr id="10" name="AutoShape 17"/>
            <p:cNvSpPr>
              <a:spLocks/>
            </p:cNvSpPr>
            <p:nvPr/>
          </p:nvSpPr>
          <p:spPr bwMode="auto">
            <a:xfrm>
              <a:off x="5383746" y="2015395"/>
              <a:ext cx="289780" cy="706283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2147483646 w 21600"/>
                <a:gd name="T9" fmla="*/ 2147483646 h 21600"/>
                <a:gd name="T10" fmla="*/ 2147483646 w 21600"/>
                <a:gd name="T11" fmla="*/ 2147483646 h 21600"/>
                <a:gd name="T12" fmla="*/ 2147483646 w 21600"/>
                <a:gd name="T13" fmla="*/ 0 h 21600"/>
                <a:gd name="T14" fmla="*/ 2147483646 w 21600"/>
                <a:gd name="T15" fmla="*/ 2147483646 h 21600"/>
                <a:gd name="T16" fmla="*/ 2147483646 w 21600"/>
                <a:gd name="T17" fmla="*/ 2147483646 h 21600"/>
                <a:gd name="T18" fmla="*/ 2147483646 w 21600"/>
                <a:gd name="T19" fmla="*/ 2147483646 h 21600"/>
                <a:gd name="T20" fmla="*/ 2147483646 w 21600"/>
                <a:gd name="T21" fmla="*/ 2147483646 h 21600"/>
                <a:gd name="T22" fmla="*/ 2147483646 w 21600"/>
                <a:gd name="T23" fmla="*/ 2147483646 h 21600"/>
                <a:gd name="T24" fmla="*/ 2147483646 w 21600"/>
                <a:gd name="T25" fmla="*/ 2147483646 h 21600"/>
                <a:gd name="T26" fmla="*/ 2147483646 w 21600"/>
                <a:gd name="T27" fmla="*/ 2147483646 h 21600"/>
                <a:gd name="T28" fmla="*/ 2147483646 w 21600"/>
                <a:gd name="T29" fmla="*/ 2147483646 h 21600"/>
                <a:gd name="T30" fmla="*/ 2147483646 w 21600"/>
                <a:gd name="T31" fmla="*/ 2147483646 h 21600"/>
                <a:gd name="T32" fmla="*/ 2147483646 w 21600"/>
                <a:gd name="T33" fmla="*/ 2147483646 h 21600"/>
                <a:gd name="T34" fmla="*/ 2147483646 w 21600"/>
                <a:gd name="T35" fmla="*/ 2147483646 h 21600"/>
                <a:gd name="T36" fmla="*/ 2147483646 w 21600"/>
                <a:gd name="T37" fmla="*/ 2147483646 h 21600"/>
                <a:gd name="T38" fmla="*/ 2147483646 w 21600"/>
                <a:gd name="T39" fmla="*/ 2147483646 h 21600"/>
                <a:gd name="T40" fmla="*/ 2147483646 w 21600"/>
                <a:gd name="T41" fmla="*/ 2147483646 h 21600"/>
                <a:gd name="T42" fmla="*/ 2147483646 w 21600"/>
                <a:gd name="T43" fmla="*/ 2147483646 h 21600"/>
                <a:gd name="T44" fmla="*/ 2147483646 w 21600"/>
                <a:gd name="T45" fmla="*/ 2147483646 h 21600"/>
                <a:gd name="T46" fmla="*/ 2147483646 w 21600"/>
                <a:gd name="T47" fmla="*/ 2147483646 h 21600"/>
                <a:gd name="T48" fmla="*/ 2147483646 w 21600"/>
                <a:gd name="T49" fmla="*/ 2147483646 h 21600"/>
                <a:gd name="T50" fmla="*/ 2147483646 w 21600"/>
                <a:gd name="T51" fmla="*/ 2147483646 h 21600"/>
                <a:gd name="T52" fmla="*/ 0 w 21600"/>
                <a:gd name="T53" fmla="*/ 2147483646 h 21600"/>
                <a:gd name="T54" fmla="*/ 0 w 21600"/>
                <a:gd name="T55" fmla="*/ 2147483646 h 21600"/>
                <a:gd name="T56" fmla="*/ 2147483646 w 21600"/>
                <a:gd name="T57" fmla="*/ 2147483646 h 21600"/>
                <a:gd name="T58" fmla="*/ 2147483646 w 21600"/>
                <a:gd name="T59" fmla="*/ 2147483646 h 21600"/>
                <a:gd name="T60" fmla="*/ 2147483646 w 21600"/>
                <a:gd name="T61" fmla="*/ 2147483646 h 21600"/>
                <a:gd name="T62" fmla="*/ 2147483646 w 21600"/>
                <a:gd name="T63" fmla="*/ 2147483646 h 21600"/>
                <a:gd name="T64" fmla="*/ 2147483646 w 21600"/>
                <a:gd name="T65" fmla="*/ 2147483646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075" y="1754"/>
                  </a:moveTo>
                  <a:cubicBezTo>
                    <a:pt x="15075" y="2308"/>
                    <a:pt x="14625" y="2677"/>
                    <a:pt x="13725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325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725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325" y="12923"/>
                    <a:pt x="17325" y="12369"/>
                  </a:cubicBezTo>
                  <a:cubicBezTo>
                    <a:pt x="17325" y="6369"/>
                    <a:pt x="17325" y="6369"/>
                    <a:pt x="17325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11" name="AutoShape 17"/>
            <p:cNvSpPr>
              <a:spLocks/>
            </p:cNvSpPr>
            <p:nvPr/>
          </p:nvSpPr>
          <p:spPr bwMode="auto">
            <a:xfrm>
              <a:off x="5719042" y="2015394"/>
              <a:ext cx="289780" cy="706283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2147483646 w 21600"/>
                <a:gd name="T9" fmla="*/ 2147483646 h 21600"/>
                <a:gd name="T10" fmla="*/ 2147483646 w 21600"/>
                <a:gd name="T11" fmla="*/ 2147483646 h 21600"/>
                <a:gd name="T12" fmla="*/ 2147483646 w 21600"/>
                <a:gd name="T13" fmla="*/ 0 h 21600"/>
                <a:gd name="T14" fmla="*/ 2147483646 w 21600"/>
                <a:gd name="T15" fmla="*/ 2147483646 h 21600"/>
                <a:gd name="T16" fmla="*/ 2147483646 w 21600"/>
                <a:gd name="T17" fmla="*/ 2147483646 h 21600"/>
                <a:gd name="T18" fmla="*/ 2147483646 w 21600"/>
                <a:gd name="T19" fmla="*/ 2147483646 h 21600"/>
                <a:gd name="T20" fmla="*/ 2147483646 w 21600"/>
                <a:gd name="T21" fmla="*/ 2147483646 h 21600"/>
                <a:gd name="T22" fmla="*/ 2147483646 w 21600"/>
                <a:gd name="T23" fmla="*/ 2147483646 h 21600"/>
                <a:gd name="T24" fmla="*/ 2147483646 w 21600"/>
                <a:gd name="T25" fmla="*/ 2147483646 h 21600"/>
                <a:gd name="T26" fmla="*/ 2147483646 w 21600"/>
                <a:gd name="T27" fmla="*/ 2147483646 h 21600"/>
                <a:gd name="T28" fmla="*/ 2147483646 w 21600"/>
                <a:gd name="T29" fmla="*/ 2147483646 h 21600"/>
                <a:gd name="T30" fmla="*/ 2147483646 w 21600"/>
                <a:gd name="T31" fmla="*/ 2147483646 h 21600"/>
                <a:gd name="T32" fmla="*/ 2147483646 w 21600"/>
                <a:gd name="T33" fmla="*/ 2147483646 h 21600"/>
                <a:gd name="T34" fmla="*/ 2147483646 w 21600"/>
                <a:gd name="T35" fmla="*/ 2147483646 h 21600"/>
                <a:gd name="T36" fmla="*/ 2147483646 w 21600"/>
                <a:gd name="T37" fmla="*/ 2147483646 h 21600"/>
                <a:gd name="T38" fmla="*/ 2147483646 w 21600"/>
                <a:gd name="T39" fmla="*/ 2147483646 h 21600"/>
                <a:gd name="T40" fmla="*/ 2147483646 w 21600"/>
                <a:gd name="T41" fmla="*/ 2147483646 h 21600"/>
                <a:gd name="T42" fmla="*/ 2147483646 w 21600"/>
                <a:gd name="T43" fmla="*/ 2147483646 h 21600"/>
                <a:gd name="T44" fmla="*/ 2147483646 w 21600"/>
                <a:gd name="T45" fmla="*/ 2147483646 h 21600"/>
                <a:gd name="T46" fmla="*/ 2147483646 w 21600"/>
                <a:gd name="T47" fmla="*/ 2147483646 h 21600"/>
                <a:gd name="T48" fmla="*/ 2147483646 w 21600"/>
                <a:gd name="T49" fmla="*/ 2147483646 h 21600"/>
                <a:gd name="T50" fmla="*/ 2147483646 w 21600"/>
                <a:gd name="T51" fmla="*/ 2147483646 h 21600"/>
                <a:gd name="T52" fmla="*/ 0 w 21600"/>
                <a:gd name="T53" fmla="*/ 2147483646 h 21600"/>
                <a:gd name="T54" fmla="*/ 0 w 21600"/>
                <a:gd name="T55" fmla="*/ 2147483646 h 21600"/>
                <a:gd name="T56" fmla="*/ 2147483646 w 21600"/>
                <a:gd name="T57" fmla="*/ 2147483646 h 21600"/>
                <a:gd name="T58" fmla="*/ 2147483646 w 21600"/>
                <a:gd name="T59" fmla="*/ 2147483646 h 21600"/>
                <a:gd name="T60" fmla="*/ 2147483646 w 21600"/>
                <a:gd name="T61" fmla="*/ 2147483646 h 21600"/>
                <a:gd name="T62" fmla="*/ 2147483646 w 21600"/>
                <a:gd name="T63" fmla="*/ 2147483646 h 21600"/>
                <a:gd name="T64" fmla="*/ 2147483646 w 21600"/>
                <a:gd name="T65" fmla="*/ 2147483646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075" y="1754"/>
                  </a:moveTo>
                  <a:cubicBezTo>
                    <a:pt x="15075" y="2308"/>
                    <a:pt x="14625" y="2677"/>
                    <a:pt x="13725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325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725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325" y="12923"/>
                    <a:pt x="17325" y="12369"/>
                  </a:cubicBezTo>
                  <a:cubicBezTo>
                    <a:pt x="17325" y="6369"/>
                    <a:pt x="17325" y="6369"/>
                    <a:pt x="17325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04124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58189" y="507076"/>
            <a:ext cx="12311149" cy="947651"/>
          </a:xfrm>
          <a:prstGeom prst="rect">
            <a:avLst/>
          </a:prstGeom>
          <a:solidFill>
            <a:srgbClr val="E05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816927" cy="1325563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課程規劃</a:t>
            </a:r>
            <a:endParaRPr lang="zh-TW" altLang="en-US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0303099" y="507076"/>
            <a:ext cx="1273918" cy="947651"/>
          </a:xfrm>
          <a:prstGeom prst="rect">
            <a:avLst/>
          </a:prstGeom>
          <a:solidFill>
            <a:srgbClr val="CE2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文字方塊 17"/>
          <p:cNvSpPr txBox="1"/>
          <p:nvPr/>
        </p:nvSpPr>
        <p:spPr>
          <a:xfrm>
            <a:off x="10232967" y="592954"/>
            <a:ext cx="13440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1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CYCU</a:t>
            </a:r>
            <a:r>
              <a:rPr lang="zh-TW" altLang="en-US" sz="1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endParaRPr lang="en-US" altLang="zh-TW" sz="16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r"/>
            <a:r>
              <a:rPr lang="en-US" altLang="zh-TW" sz="1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First-Year </a:t>
            </a:r>
          </a:p>
          <a:p>
            <a:pPr algn="r"/>
            <a:r>
              <a:rPr lang="en-US" altLang="zh-TW" sz="1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Seminar</a:t>
            </a:r>
            <a:endParaRPr lang="en-US" altLang="zh-TW" sz="1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20" name="Group 3"/>
          <p:cNvGrpSpPr>
            <a:grpSpLocks/>
          </p:cNvGrpSpPr>
          <p:nvPr/>
        </p:nvGrpSpPr>
        <p:grpSpPr bwMode="auto">
          <a:xfrm>
            <a:off x="5035088" y="3229803"/>
            <a:ext cx="1880137" cy="2075911"/>
            <a:chOff x="0" y="0"/>
            <a:chExt cx="1944" cy="2146"/>
          </a:xfrm>
        </p:grpSpPr>
        <p:sp>
          <p:nvSpPr>
            <p:cNvPr id="36" name="AutoShape 4"/>
            <p:cNvSpPr>
              <a:spLocks/>
            </p:cNvSpPr>
            <p:nvPr/>
          </p:nvSpPr>
          <p:spPr bwMode="auto">
            <a:xfrm>
              <a:off x="0" y="0"/>
              <a:ext cx="1944" cy="1944"/>
            </a:xfrm>
            <a:custGeom>
              <a:avLst/>
              <a:gdLst>
                <a:gd name="T0" fmla="*/ 0 w 19679"/>
                <a:gd name="T1" fmla="*/ 0 h 19679"/>
                <a:gd name="T2" fmla="*/ 0 w 19679"/>
                <a:gd name="T3" fmla="*/ 0 h 19679"/>
                <a:gd name="T4" fmla="*/ 0 w 19679"/>
                <a:gd name="T5" fmla="*/ 0 h 19679"/>
                <a:gd name="T6" fmla="*/ 0 w 19679"/>
                <a:gd name="T7" fmla="*/ 0 h 19679"/>
                <a:gd name="T8" fmla="*/ 0 w 19679"/>
                <a:gd name="T9" fmla="*/ 0 h 19679"/>
                <a:gd name="T10" fmla="*/ 0 w 19679"/>
                <a:gd name="T11" fmla="*/ 0 h 196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679" h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  <a:moveTo>
                    <a:pt x="16796" y="2882"/>
                  </a:moveTo>
                </a:path>
              </a:pathLst>
            </a:custGeom>
            <a:solidFill>
              <a:srgbClr val="1755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37" name="Rectangle 5"/>
            <p:cNvSpPr>
              <a:spLocks/>
            </p:cNvSpPr>
            <p:nvPr/>
          </p:nvSpPr>
          <p:spPr bwMode="auto">
            <a:xfrm>
              <a:off x="160" y="717"/>
              <a:ext cx="1639" cy="1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algn="ctr">
                <a:defRPr sz="5000">
                  <a:solidFill>
                    <a:schemeClr val="tx1"/>
                  </a:solidFill>
                  <a:latin typeface="Gill Sans" pitchFamily="2" charset="0"/>
                  <a:ea typeface="ヒラギノ角ゴ ProN W3" pitchFamily="2" charset="-128"/>
                  <a:sym typeface="Gill Sans" pitchFamily="2" charset="0"/>
                </a:defRPr>
              </a:lvl1pPr>
              <a:lvl2pPr marL="742950" indent="-285750" algn="ctr">
                <a:defRPr sz="5000">
                  <a:solidFill>
                    <a:schemeClr val="tx1"/>
                  </a:solidFill>
                  <a:latin typeface="Gill Sans" pitchFamily="2" charset="0"/>
                  <a:ea typeface="ヒラギノ角ゴ ProN W3" pitchFamily="2" charset="-128"/>
                  <a:sym typeface="Gill Sans" pitchFamily="2" charset="0"/>
                </a:defRPr>
              </a:lvl2pPr>
              <a:lvl3pPr marL="1143000" indent="-228600" algn="ctr">
                <a:defRPr sz="5000">
                  <a:solidFill>
                    <a:schemeClr val="tx1"/>
                  </a:solidFill>
                  <a:latin typeface="Gill Sans" pitchFamily="2" charset="0"/>
                  <a:ea typeface="ヒラギノ角ゴ ProN W3" pitchFamily="2" charset="-128"/>
                  <a:sym typeface="Gill Sans" pitchFamily="2" charset="0"/>
                </a:defRPr>
              </a:lvl3pPr>
              <a:lvl4pPr marL="1600200" indent="-228600" algn="ctr">
                <a:defRPr sz="5000">
                  <a:solidFill>
                    <a:schemeClr val="tx1"/>
                  </a:solidFill>
                  <a:latin typeface="Gill Sans" pitchFamily="2" charset="0"/>
                  <a:ea typeface="ヒラギノ角ゴ ProN W3" pitchFamily="2" charset="-128"/>
                  <a:sym typeface="Gill Sans" pitchFamily="2" charset="0"/>
                </a:defRPr>
              </a:lvl4pPr>
              <a:lvl5pPr marL="2057400" indent="-228600" algn="ctr">
                <a:defRPr sz="5000">
                  <a:solidFill>
                    <a:schemeClr val="tx1"/>
                  </a:solidFill>
                  <a:latin typeface="Gill Sans" pitchFamily="2" charset="0"/>
                  <a:ea typeface="ヒラギノ角ゴ ProN W3" pitchFamily="2" charset="-128"/>
                  <a:sym typeface="Gill Sans" pitchFamily="2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chemeClr val="tx1"/>
                  </a:solidFill>
                  <a:latin typeface="Gill Sans" pitchFamily="2" charset="0"/>
                  <a:ea typeface="ヒラギノ角ゴ ProN W3" pitchFamily="2" charset="-128"/>
                  <a:sym typeface="Gill Sans" pitchFamily="2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chemeClr val="tx1"/>
                  </a:solidFill>
                  <a:latin typeface="Gill Sans" pitchFamily="2" charset="0"/>
                  <a:ea typeface="ヒラギノ角ゴ ProN W3" pitchFamily="2" charset="-128"/>
                  <a:sym typeface="Gill Sans" pitchFamily="2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chemeClr val="tx1"/>
                  </a:solidFill>
                  <a:latin typeface="Gill Sans" pitchFamily="2" charset="0"/>
                  <a:ea typeface="ヒラギノ角ゴ ProN W3" pitchFamily="2" charset="-128"/>
                  <a:sym typeface="Gill Sans" pitchFamily="2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chemeClr val="tx1"/>
                  </a:solidFill>
                  <a:latin typeface="Gill Sans" pitchFamily="2" charset="0"/>
                  <a:ea typeface="ヒラギノ角ゴ ProN W3" pitchFamily="2" charset="-128"/>
                  <a:sym typeface="Gill Sans" pitchFamily="2" charset="0"/>
                </a:defRPr>
              </a:lvl9pPr>
            </a:lstStyle>
            <a:p>
              <a:pPr eaLnBrk="1" hangingPunct="1"/>
              <a:r>
                <a:rPr lang="zh-TW" altLang="en-US" sz="2000" dirty="0" smtClean="0">
                  <a:solidFill>
                    <a:srgbClr val="FFFFFF"/>
                  </a:solidFill>
                  <a:latin typeface="Lato Black" pitchFamily="2" charset="0"/>
                  <a:ea typeface="MS PGothic" panose="020B0600070205080204" pitchFamily="34" charset="-128"/>
                  <a:sym typeface="Lato Black" pitchFamily="2" charset="0"/>
                </a:rPr>
                <a:t>大學入門</a:t>
              </a:r>
              <a:endParaRPr lang="en-US" altLang="zh-CN" sz="2000" dirty="0">
                <a:solidFill>
                  <a:srgbClr val="FFFFFF"/>
                </a:solidFill>
                <a:latin typeface="Lato Light" pitchFamily="2" charset="0"/>
                <a:ea typeface="MS PGothic" panose="020B0600070205080204" pitchFamily="34" charset="-128"/>
                <a:sym typeface="Lato Light" pitchFamily="2" charset="0"/>
              </a:endParaRPr>
            </a:p>
          </p:txBody>
        </p:sp>
      </p:grpSp>
      <p:sp>
        <p:nvSpPr>
          <p:cNvPr id="21" name="AutoShape 7"/>
          <p:cNvSpPr>
            <a:spLocks/>
          </p:cNvSpPr>
          <p:nvPr/>
        </p:nvSpPr>
        <p:spPr bwMode="auto">
          <a:xfrm>
            <a:off x="4028286" y="2275038"/>
            <a:ext cx="3892773" cy="3893544"/>
          </a:xfrm>
          <a:custGeom>
            <a:avLst/>
            <a:gdLst>
              <a:gd name="T0" fmla="*/ 6 w 19679"/>
              <a:gd name="T1" fmla="*/ 1 h 19679"/>
              <a:gd name="T2" fmla="*/ 6 w 19679"/>
              <a:gd name="T3" fmla="*/ 6 h 19679"/>
              <a:gd name="T4" fmla="*/ 1 w 19679"/>
              <a:gd name="T5" fmla="*/ 6 h 19679"/>
              <a:gd name="T6" fmla="*/ 1 w 19679"/>
              <a:gd name="T7" fmla="*/ 1 h 19679"/>
              <a:gd name="T8" fmla="*/ 6 w 19679"/>
              <a:gd name="T9" fmla="*/ 1 h 19679"/>
              <a:gd name="T10" fmla="*/ 6 w 19679"/>
              <a:gd name="T11" fmla="*/ 1 h 196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  <a:moveTo>
                  <a:pt x="16796" y="2882"/>
                </a:moveTo>
              </a:path>
            </a:pathLst>
          </a:custGeom>
          <a:noFill/>
          <a:ln w="127000" cap="flat">
            <a:solidFill>
              <a:srgbClr val="288672"/>
            </a:solidFill>
            <a:prstDash val="solid"/>
            <a:bevel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23" name="AutoShape 9"/>
          <p:cNvSpPr>
            <a:spLocks/>
          </p:cNvSpPr>
          <p:nvPr/>
        </p:nvSpPr>
        <p:spPr bwMode="auto">
          <a:xfrm>
            <a:off x="5326199" y="1747838"/>
            <a:ext cx="1296946" cy="1297203"/>
          </a:xfrm>
          <a:custGeom>
            <a:avLst/>
            <a:gdLst>
              <a:gd name="T0" fmla="*/ 0 w 19679"/>
              <a:gd name="T1" fmla="*/ 0 h 19679"/>
              <a:gd name="T2" fmla="*/ 0 w 19679"/>
              <a:gd name="T3" fmla="*/ 0 h 19679"/>
              <a:gd name="T4" fmla="*/ 0 w 19679"/>
              <a:gd name="T5" fmla="*/ 0 h 19679"/>
              <a:gd name="T6" fmla="*/ 0 w 19679"/>
              <a:gd name="T7" fmla="*/ 0 h 19679"/>
              <a:gd name="T8" fmla="*/ 0 w 19679"/>
              <a:gd name="T9" fmla="*/ 0 h 19679"/>
              <a:gd name="T10" fmla="*/ 0 w 19679"/>
              <a:gd name="T11" fmla="*/ 0 h 196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  <a:moveTo>
                  <a:pt x="16796" y="2882"/>
                </a:moveTo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25" name="AutoShape 11"/>
          <p:cNvSpPr>
            <a:spLocks/>
          </p:cNvSpPr>
          <p:nvPr/>
        </p:nvSpPr>
        <p:spPr bwMode="auto">
          <a:xfrm>
            <a:off x="7222206" y="3601676"/>
            <a:ext cx="1297913" cy="1298171"/>
          </a:xfrm>
          <a:custGeom>
            <a:avLst/>
            <a:gdLst>
              <a:gd name="T0" fmla="*/ 0 w 19679"/>
              <a:gd name="T1" fmla="*/ 0 h 19679"/>
              <a:gd name="T2" fmla="*/ 0 w 19679"/>
              <a:gd name="T3" fmla="*/ 0 h 19679"/>
              <a:gd name="T4" fmla="*/ 0 w 19679"/>
              <a:gd name="T5" fmla="*/ 0 h 19679"/>
              <a:gd name="T6" fmla="*/ 0 w 19679"/>
              <a:gd name="T7" fmla="*/ 0 h 19679"/>
              <a:gd name="T8" fmla="*/ 0 w 19679"/>
              <a:gd name="T9" fmla="*/ 0 h 19679"/>
              <a:gd name="T10" fmla="*/ 0 w 19679"/>
              <a:gd name="T11" fmla="*/ 0 h 196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  <a:moveTo>
                  <a:pt x="16796" y="2882"/>
                </a:moveTo>
              </a:path>
            </a:pathLst>
          </a:custGeom>
          <a:solidFill>
            <a:srgbClr val="A1C4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0" cap="flat">
                <a:solidFill>
                  <a:srgbClr val="91010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26" name="AutoShape 12"/>
          <p:cNvSpPr>
            <a:spLocks/>
          </p:cNvSpPr>
          <p:nvPr/>
        </p:nvSpPr>
        <p:spPr bwMode="auto">
          <a:xfrm>
            <a:off x="3232680" y="3507638"/>
            <a:ext cx="1296946" cy="1298171"/>
          </a:xfrm>
          <a:custGeom>
            <a:avLst/>
            <a:gdLst>
              <a:gd name="T0" fmla="*/ 0 w 19679"/>
              <a:gd name="T1" fmla="*/ 0 h 19679"/>
              <a:gd name="T2" fmla="*/ 0 w 19679"/>
              <a:gd name="T3" fmla="*/ 0 h 19679"/>
              <a:gd name="T4" fmla="*/ 0 w 19679"/>
              <a:gd name="T5" fmla="*/ 0 h 19679"/>
              <a:gd name="T6" fmla="*/ 0 w 19679"/>
              <a:gd name="T7" fmla="*/ 0 h 19679"/>
              <a:gd name="T8" fmla="*/ 0 w 19679"/>
              <a:gd name="T9" fmla="*/ 0 h 19679"/>
              <a:gd name="T10" fmla="*/ 0 w 19679"/>
              <a:gd name="T11" fmla="*/ 0 h 196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  <a:moveTo>
                  <a:pt x="16796" y="2882"/>
                </a:moveTo>
              </a:path>
            </a:pathLst>
          </a:custGeom>
          <a:solidFill>
            <a:srgbClr val="EC774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27" name="AutoShape 13"/>
          <p:cNvSpPr>
            <a:spLocks/>
          </p:cNvSpPr>
          <p:nvPr/>
        </p:nvSpPr>
        <p:spPr bwMode="auto">
          <a:xfrm>
            <a:off x="5340612" y="5416474"/>
            <a:ext cx="1297913" cy="1297203"/>
          </a:xfrm>
          <a:custGeom>
            <a:avLst/>
            <a:gdLst>
              <a:gd name="T0" fmla="*/ 0 w 19679"/>
              <a:gd name="T1" fmla="*/ 0 h 19679"/>
              <a:gd name="T2" fmla="*/ 0 w 19679"/>
              <a:gd name="T3" fmla="*/ 0 h 19679"/>
              <a:gd name="T4" fmla="*/ 0 w 19679"/>
              <a:gd name="T5" fmla="*/ 0 h 19679"/>
              <a:gd name="T6" fmla="*/ 0 w 19679"/>
              <a:gd name="T7" fmla="*/ 0 h 19679"/>
              <a:gd name="T8" fmla="*/ 0 w 19679"/>
              <a:gd name="T9" fmla="*/ 0 h 19679"/>
              <a:gd name="T10" fmla="*/ 0 w 19679"/>
              <a:gd name="T11" fmla="*/ 0 h 196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679" h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  <a:moveTo>
                  <a:pt x="16796" y="2882"/>
                </a:moveTo>
              </a:path>
            </a:pathLst>
          </a:custGeom>
          <a:solidFill>
            <a:srgbClr val="EBB91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28" name="AutoShape 14"/>
          <p:cNvSpPr>
            <a:spLocks/>
          </p:cNvSpPr>
          <p:nvPr/>
        </p:nvSpPr>
        <p:spPr bwMode="auto">
          <a:xfrm>
            <a:off x="8057405" y="7350854"/>
            <a:ext cx="410071" cy="405316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w 21600"/>
              <a:gd name="T13" fmla="*/ 0 h 21600"/>
              <a:gd name="T14" fmla="*/ 0 w 21600"/>
              <a:gd name="T15" fmla="*/ 0 h 21600"/>
              <a:gd name="T16" fmla="*/ 0 w 21600"/>
              <a:gd name="T17" fmla="*/ 0 h 21600"/>
              <a:gd name="T18" fmla="*/ 0 w 21600"/>
              <a:gd name="T19" fmla="*/ 0 h 21600"/>
              <a:gd name="T20" fmla="*/ 0 w 21600"/>
              <a:gd name="T21" fmla="*/ 0 h 21600"/>
              <a:gd name="T22" fmla="*/ 0 w 21600"/>
              <a:gd name="T23" fmla="*/ 0 h 21600"/>
              <a:gd name="T24" fmla="*/ 0 w 21600"/>
              <a:gd name="T25" fmla="*/ 0 h 21600"/>
              <a:gd name="T26" fmla="*/ 0 w 21600"/>
              <a:gd name="T27" fmla="*/ 0 h 21600"/>
              <a:gd name="T28" fmla="*/ 0 w 21600"/>
              <a:gd name="T29" fmla="*/ 0 h 21600"/>
              <a:gd name="T30" fmla="*/ 0 w 21600"/>
              <a:gd name="T31" fmla="*/ 0 h 21600"/>
              <a:gd name="T32" fmla="*/ 0 w 21600"/>
              <a:gd name="T33" fmla="*/ 0 h 21600"/>
              <a:gd name="T34" fmla="*/ 0 w 21600"/>
              <a:gd name="T35" fmla="*/ 0 h 21600"/>
              <a:gd name="T36" fmla="*/ 0 w 21600"/>
              <a:gd name="T37" fmla="*/ 0 h 21600"/>
              <a:gd name="T38" fmla="*/ 0 w 21600"/>
              <a:gd name="T39" fmla="*/ 0 h 21600"/>
              <a:gd name="T40" fmla="*/ 0 w 21600"/>
              <a:gd name="T41" fmla="*/ 0 h 21600"/>
              <a:gd name="T42" fmla="*/ 0 w 21600"/>
              <a:gd name="T43" fmla="*/ 0 h 21600"/>
              <a:gd name="T44" fmla="*/ 0 w 21600"/>
              <a:gd name="T45" fmla="*/ 0 h 21600"/>
              <a:gd name="T46" fmla="*/ 0 w 21600"/>
              <a:gd name="T47" fmla="*/ 0 h 21600"/>
              <a:gd name="T48" fmla="*/ 0 w 21600"/>
              <a:gd name="T49" fmla="*/ 0 h 21600"/>
              <a:gd name="T50" fmla="*/ 0 w 21600"/>
              <a:gd name="T51" fmla="*/ 0 h 21600"/>
              <a:gd name="T52" fmla="*/ 0 w 21600"/>
              <a:gd name="T53" fmla="*/ 0 h 21600"/>
              <a:gd name="T54" fmla="*/ 0 w 21600"/>
              <a:gd name="T55" fmla="*/ 0 h 21600"/>
              <a:gd name="T56" fmla="*/ 0 w 21600"/>
              <a:gd name="T57" fmla="*/ 0 h 21600"/>
              <a:gd name="T58" fmla="*/ 0 w 21600"/>
              <a:gd name="T59" fmla="*/ 0 h 21600"/>
              <a:gd name="T60" fmla="*/ 0 w 21600"/>
              <a:gd name="T61" fmla="*/ 0 h 21600"/>
              <a:gd name="T62" fmla="*/ 0 w 21600"/>
              <a:gd name="T63" fmla="*/ 0 h 21600"/>
              <a:gd name="T64" fmla="*/ 0 w 21600"/>
              <a:gd name="T65" fmla="*/ 0 h 21600"/>
              <a:gd name="T66" fmla="*/ 0 w 21600"/>
              <a:gd name="T67" fmla="*/ 0 h 21600"/>
              <a:gd name="T68" fmla="*/ 0 w 21600"/>
              <a:gd name="T69" fmla="*/ 0 h 21600"/>
              <a:gd name="T70" fmla="*/ 0 w 21600"/>
              <a:gd name="T71" fmla="*/ 0 h 21600"/>
              <a:gd name="T72" fmla="*/ 0 w 21600"/>
              <a:gd name="T73" fmla="*/ 0 h 21600"/>
              <a:gd name="T74" fmla="*/ 0 w 21600"/>
              <a:gd name="T75" fmla="*/ 0 h 21600"/>
              <a:gd name="T76" fmla="*/ 0 w 21600"/>
              <a:gd name="T77" fmla="*/ 0 h 21600"/>
              <a:gd name="T78" fmla="*/ 0 w 21600"/>
              <a:gd name="T79" fmla="*/ 0 h 21600"/>
              <a:gd name="T80" fmla="*/ 0 w 21600"/>
              <a:gd name="T81" fmla="*/ 0 h 21600"/>
              <a:gd name="T82" fmla="*/ 0 w 21600"/>
              <a:gd name="T83" fmla="*/ 0 h 21600"/>
              <a:gd name="T84" fmla="*/ 0 w 21600"/>
              <a:gd name="T85" fmla="*/ 0 h 21600"/>
              <a:gd name="T86" fmla="*/ 0 w 21600"/>
              <a:gd name="T87" fmla="*/ 0 h 21600"/>
              <a:gd name="T88" fmla="*/ 0 w 21600"/>
              <a:gd name="T89" fmla="*/ 0 h 21600"/>
              <a:gd name="T90" fmla="*/ 0 w 21600"/>
              <a:gd name="T91" fmla="*/ 0 h 21600"/>
              <a:gd name="T92" fmla="*/ 0 w 21600"/>
              <a:gd name="T93" fmla="*/ 0 h 21600"/>
              <a:gd name="T94" fmla="*/ 0 w 21600"/>
              <a:gd name="T95" fmla="*/ 0 h 21600"/>
              <a:gd name="T96" fmla="*/ 0 w 21600"/>
              <a:gd name="T97" fmla="*/ 0 h 21600"/>
              <a:gd name="T98" fmla="*/ 0 w 21600"/>
              <a:gd name="T99" fmla="*/ 0 h 21600"/>
              <a:gd name="T100" fmla="*/ 0 w 21600"/>
              <a:gd name="T101" fmla="*/ 0 h 21600"/>
              <a:gd name="T102" fmla="*/ 0 w 21600"/>
              <a:gd name="T103" fmla="*/ 0 h 21600"/>
              <a:gd name="T104" fmla="*/ 0 w 21600"/>
              <a:gd name="T105" fmla="*/ 0 h 2160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4860" y="0"/>
                  <a:pt x="0" y="4860"/>
                  <a:pt x="0" y="10800"/>
                </a:cubicBezTo>
                <a:cubicBezTo>
                  <a:pt x="0" y="16740"/>
                  <a:pt x="4860" y="21600"/>
                  <a:pt x="10800" y="21600"/>
                </a:cubicBezTo>
                <a:cubicBezTo>
                  <a:pt x="16740" y="21600"/>
                  <a:pt x="21600" y="16740"/>
                  <a:pt x="21600" y="10800"/>
                </a:cubicBezTo>
                <a:cubicBezTo>
                  <a:pt x="21600" y="4860"/>
                  <a:pt x="16740" y="0"/>
                  <a:pt x="10800" y="0"/>
                </a:cubicBezTo>
                <a:close/>
                <a:moveTo>
                  <a:pt x="14940" y="4320"/>
                </a:moveTo>
                <a:cubicBezTo>
                  <a:pt x="15660" y="3780"/>
                  <a:pt x="15660" y="3780"/>
                  <a:pt x="15660" y="3780"/>
                </a:cubicBezTo>
                <a:cubicBezTo>
                  <a:pt x="15660" y="3780"/>
                  <a:pt x="15300" y="3060"/>
                  <a:pt x="15480" y="2520"/>
                </a:cubicBezTo>
                <a:cubicBezTo>
                  <a:pt x="15660" y="2520"/>
                  <a:pt x="16380" y="2880"/>
                  <a:pt x="16920" y="3600"/>
                </a:cubicBezTo>
                <a:cubicBezTo>
                  <a:pt x="16560" y="5220"/>
                  <a:pt x="15480" y="5040"/>
                  <a:pt x="15480" y="5040"/>
                </a:cubicBezTo>
                <a:cubicBezTo>
                  <a:pt x="15480" y="5040"/>
                  <a:pt x="14760" y="5040"/>
                  <a:pt x="14940" y="4320"/>
                </a:cubicBezTo>
                <a:close/>
                <a:moveTo>
                  <a:pt x="8460" y="13860"/>
                </a:moveTo>
                <a:cubicBezTo>
                  <a:pt x="8280" y="14040"/>
                  <a:pt x="8100" y="14580"/>
                  <a:pt x="7920" y="15120"/>
                </a:cubicBezTo>
                <a:cubicBezTo>
                  <a:pt x="7740" y="15480"/>
                  <a:pt x="7560" y="15660"/>
                  <a:pt x="7380" y="15840"/>
                </a:cubicBezTo>
                <a:cubicBezTo>
                  <a:pt x="7020" y="16020"/>
                  <a:pt x="7020" y="16380"/>
                  <a:pt x="7020" y="16380"/>
                </a:cubicBezTo>
                <a:cubicBezTo>
                  <a:pt x="6840" y="17100"/>
                  <a:pt x="6840" y="17100"/>
                  <a:pt x="6840" y="17100"/>
                </a:cubicBezTo>
                <a:cubicBezTo>
                  <a:pt x="6840" y="17100"/>
                  <a:pt x="7020" y="17820"/>
                  <a:pt x="7200" y="18000"/>
                </a:cubicBezTo>
                <a:cubicBezTo>
                  <a:pt x="7200" y="18360"/>
                  <a:pt x="6660" y="19800"/>
                  <a:pt x="6660" y="19800"/>
                </a:cubicBezTo>
                <a:cubicBezTo>
                  <a:pt x="6120" y="19620"/>
                  <a:pt x="5940" y="19080"/>
                  <a:pt x="5760" y="18720"/>
                </a:cubicBezTo>
                <a:cubicBezTo>
                  <a:pt x="5760" y="18360"/>
                  <a:pt x="5400" y="18180"/>
                  <a:pt x="5580" y="17820"/>
                </a:cubicBezTo>
                <a:cubicBezTo>
                  <a:pt x="5580" y="17280"/>
                  <a:pt x="5220" y="17100"/>
                  <a:pt x="5040" y="16920"/>
                </a:cubicBezTo>
                <a:cubicBezTo>
                  <a:pt x="4860" y="16560"/>
                  <a:pt x="4680" y="16200"/>
                  <a:pt x="4680" y="16020"/>
                </a:cubicBezTo>
                <a:cubicBezTo>
                  <a:pt x="4680" y="15840"/>
                  <a:pt x="4140" y="15480"/>
                  <a:pt x="4140" y="15480"/>
                </a:cubicBezTo>
                <a:cubicBezTo>
                  <a:pt x="4140" y="15480"/>
                  <a:pt x="3240" y="14940"/>
                  <a:pt x="3060" y="14760"/>
                </a:cubicBezTo>
                <a:cubicBezTo>
                  <a:pt x="2880" y="14580"/>
                  <a:pt x="2700" y="13860"/>
                  <a:pt x="2700" y="13500"/>
                </a:cubicBezTo>
                <a:cubicBezTo>
                  <a:pt x="2700" y="13140"/>
                  <a:pt x="2880" y="12240"/>
                  <a:pt x="2880" y="12240"/>
                </a:cubicBezTo>
                <a:cubicBezTo>
                  <a:pt x="2880" y="12240"/>
                  <a:pt x="3240" y="11880"/>
                  <a:pt x="3060" y="11700"/>
                </a:cubicBezTo>
                <a:cubicBezTo>
                  <a:pt x="2700" y="11520"/>
                  <a:pt x="2700" y="10800"/>
                  <a:pt x="2700" y="10800"/>
                </a:cubicBezTo>
                <a:cubicBezTo>
                  <a:pt x="2340" y="10440"/>
                  <a:pt x="2340" y="10440"/>
                  <a:pt x="2340" y="10440"/>
                </a:cubicBezTo>
                <a:cubicBezTo>
                  <a:pt x="2340" y="10440"/>
                  <a:pt x="1980" y="9900"/>
                  <a:pt x="1800" y="9720"/>
                </a:cubicBezTo>
                <a:cubicBezTo>
                  <a:pt x="1800" y="9360"/>
                  <a:pt x="1800" y="9180"/>
                  <a:pt x="1980" y="9000"/>
                </a:cubicBezTo>
                <a:cubicBezTo>
                  <a:pt x="1980" y="8820"/>
                  <a:pt x="1800" y="8280"/>
                  <a:pt x="1800" y="8100"/>
                </a:cubicBezTo>
                <a:cubicBezTo>
                  <a:pt x="3600" y="3600"/>
                  <a:pt x="6660" y="2700"/>
                  <a:pt x="6660" y="2700"/>
                </a:cubicBezTo>
                <a:cubicBezTo>
                  <a:pt x="6840" y="3600"/>
                  <a:pt x="6840" y="3600"/>
                  <a:pt x="6840" y="3600"/>
                </a:cubicBezTo>
                <a:cubicBezTo>
                  <a:pt x="6840" y="3600"/>
                  <a:pt x="6300" y="3780"/>
                  <a:pt x="6120" y="3780"/>
                </a:cubicBezTo>
                <a:cubicBezTo>
                  <a:pt x="5760" y="3600"/>
                  <a:pt x="5580" y="3600"/>
                  <a:pt x="5580" y="3600"/>
                </a:cubicBezTo>
                <a:cubicBezTo>
                  <a:pt x="5220" y="4140"/>
                  <a:pt x="5220" y="4140"/>
                  <a:pt x="5220" y="4140"/>
                </a:cubicBezTo>
                <a:cubicBezTo>
                  <a:pt x="5220" y="4140"/>
                  <a:pt x="5040" y="4500"/>
                  <a:pt x="5040" y="4680"/>
                </a:cubicBezTo>
                <a:cubicBezTo>
                  <a:pt x="5040" y="4860"/>
                  <a:pt x="5220" y="5220"/>
                  <a:pt x="5220" y="5220"/>
                </a:cubicBezTo>
                <a:cubicBezTo>
                  <a:pt x="5220" y="5220"/>
                  <a:pt x="5760" y="5220"/>
                  <a:pt x="5760" y="5040"/>
                </a:cubicBezTo>
                <a:cubicBezTo>
                  <a:pt x="5760" y="4860"/>
                  <a:pt x="5760" y="4680"/>
                  <a:pt x="5760" y="4680"/>
                </a:cubicBezTo>
                <a:cubicBezTo>
                  <a:pt x="5580" y="4320"/>
                  <a:pt x="5580" y="4320"/>
                  <a:pt x="5580" y="4320"/>
                </a:cubicBezTo>
                <a:cubicBezTo>
                  <a:pt x="5580" y="4320"/>
                  <a:pt x="6120" y="4140"/>
                  <a:pt x="7200" y="4320"/>
                </a:cubicBezTo>
                <a:cubicBezTo>
                  <a:pt x="8460" y="4320"/>
                  <a:pt x="7920" y="5220"/>
                  <a:pt x="8460" y="5400"/>
                </a:cubicBezTo>
                <a:cubicBezTo>
                  <a:pt x="9000" y="5580"/>
                  <a:pt x="8100" y="6300"/>
                  <a:pt x="7920" y="6660"/>
                </a:cubicBezTo>
                <a:cubicBezTo>
                  <a:pt x="7740" y="7020"/>
                  <a:pt x="7380" y="6120"/>
                  <a:pt x="7380" y="6120"/>
                </a:cubicBezTo>
                <a:cubicBezTo>
                  <a:pt x="7380" y="6120"/>
                  <a:pt x="7740" y="5760"/>
                  <a:pt x="7200" y="5760"/>
                </a:cubicBezTo>
                <a:cubicBezTo>
                  <a:pt x="6660" y="5580"/>
                  <a:pt x="6300" y="6480"/>
                  <a:pt x="6660" y="6480"/>
                </a:cubicBezTo>
                <a:cubicBezTo>
                  <a:pt x="6840" y="6480"/>
                  <a:pt x="7200" y="6840"/>
                  <a:pt x="7020" y="7020"/>
                </a:cubicBezTo>
                <a:cubicBezTo>
                  <a:pt x="7020" y="7200"/>
                  <a:pt x="7020" y="7200"/>
                  <a:pt x="6840" y="7740"/>
                </a:cubicBezTo>
                <a:cubicBezTo>
                  <a:pt x="6480" y="8280"/>
                  <a:pt x="6120" y="8640"/>
                  <a:pt x="6120" y="8640"/>
                </a:cubicBezTo>
                <a:cubicBezTo>
                  <a:pt x="6120" y="8640"/>
                  <a:pt x="5760" y="8460"/>
                  <a:pt x="5940" y="8820"/>
                </a:cubicBezTo>
                <a:cubicBezTo>
                  <a:pt x="6120" y="9180"/>
                  <a:pt x="5940" y="9720"/>
                  <a:pt x="5940" y="9900"/>
                </a:cubicBezTo>
                <a:cubicBezTo>
                  <a:pt x="5940" y="10260"/>
                  <a:pt x="5220" y="9720"/>
                  <a:pt x="5220" y="9180"/>
                </a:cubicBezTo>
                <a:cubicBezTo>
                  <a:pt x="5040" y="8640"/>
                  <a:pt x="4500" y="9180"/>
                  <a:pt x="4320" y="9180"/>
                </a:cubicBezTo>
                <a:cubicBezTo>
                  <a:pt x="4140" y="9180"/>
                  <a:pt x="3780" y="9000"/>
                  <a:pt x="3780" y="8820"/>
                </a:cubicBezTo>
                <a:cubicBezTo>
                  <a:pt x="3600" y="8640"/>
                  <a:pt x="2700" y="9360"/>
                  <a:pt x="2520" y="9360"/>
                </a:cubicBezTo>
                <a:cubicBezTo>
                  <a:pt x="2340" y="9540"/>
                  <a:pt x="2340" y="9900"/>
                  <a:pt x="2700" y="9720"/>
                </a:cubicBezTo>
                <a:cubicBezTo>
                  <a:pt x="3060" y="9540"/>
                  <a:pt x="3420" y="9720"/>
                  <a:pt x="3420" y="10080"/>
                </a:cubicBezTo>
                <a:cubicBezTo>
                  <a:pt x="3240" y="10440"/>
                  <a:pt x="2880" y="10260"/>
                  <a:pt x="2880" y="10440"/>
                </a:cubicBezTo>
                <a:cubicBezTo>
                  <a:pt x="3060" y="10800"/>
                  <a:pt x="3420" y="10980"/>
                  <a:pt x="3420" y="11340"/>
                </a:cubicBezTo>
                <a:cubicBezTo>
                  <a:pt x="3600" y="11700"/>
                  <a:pt x="4500" y="11340"/>
                  <a:pt x="4860" y="11160"/>
                </a:cubicBezTo>
                <a:cubicBezTo>
                  <a:pt x="5040" y="11160"/>
                  <a:pt x="5940" y="10980"/>
                  <a:pt x="5940" y="11340"/>
                </a:cubicBezTo>
                <a:cubicBezTo>
                  <a:pt x="6120" y="11700"/>
                  <a:pt x="7020" y="11880"/>
                  <a:pt x="7380" y="11880"/>
                </a:cubicBezTo>
                <a:cubicBezTo>
                  <a:pt x="7740" y="12060"/>
                  <a:pt x="8280" y="12060"/>
                  <a:pt x="8820" y="12420"/>
                </a:cubicBezTo>
                <a:cubicBezTo>
                  <a:pt x="9180" y="12960"/>
                  <a:pt x="8460" y="13680"/>
                  <a:pt x="8460" y="13860"/>
                </a:cubicBezTo>
                <a:close/>
                <a:moveTo>
                  <a:pt x="10620" y="2520"/>
                </a:moveTo>
                <a:cubicBezTo>
                  <a:pt x="10440" y="3060"/>
                  <a:pt x="9720" y="3600"/>
                  <a:pt x="9900" y="3780"/>
                </a:cubicBezTo>
                <a:cubicBezTo>
                  <a:pt x="9900" y="3960"/>
                  <a:pt x="9900" y="4860"/>
                  <a:pt x="9180" y="4140"/>
                </a:cubicBezTo>
                <a:cubicBezTo>
                  <a:pt x="8460" y="3420"/>
                  <a:pt x="7740" y="3240"/>
                  <a:pt x="7920" y="2700"/>
                </a:cubicBezTo>
                <a:cubicBezTo>
                  <a:pt x="7920" y="2520"/>
                  <a:pt x="8640" y="2520"/>
                  <a:pt x="8640" y="2340"/>
                </a:cubicBezTo>
                <a:cubicBezTo>
                  <a:pt x="9540" y="1260"/>
                  <a:pt x="11160" y="1440"/>
                  <a:pt x="11340" y="1800"/>
                </a:cubicBezTo>
                <a:cubicBezTo>
                  <a:pt x="10980" y="2160"/>
                  <a:pt x="10620" y="1980"/>
                  <a:pt x="10620" y="2520"/>
                </a:cubicBezTo>
                <a:close/>
                <a:moveTo>
                  <a:pt x="19260" y="11160"/>
                </a:moveTo>
                <a:cubicBezTo>
                  <a:pt x="19260" y="11160"/>
                  <a:pt x="19620" y="11700"/>
                  <a:pt x="20160" y="11700"/>
                </a:cubicBezTo>
                <a:cubicBezTo>
                  <a:pt x="19800" y="15660"/>
                  <a:pt x="16560" y="18360"/>
                  <a:pt x="16560" y="18360"/>
                </a:cubicBezTo>
                <a:cubicBezTo>
                  <a:pt x="16020" y="17820"/>
                  <a:pt x="16200" y="17280"/>
                  <a:pt x="16200" y="17280"/>
                </a:cubicBezTo>
                <a:cubicBezTo>
                  <a:pt x="16380" y="16560"/>
                  <a:pt x="16380" y="16560"/>
                  <a:pt x="16380" y="16560"/>
                </a:cubicBezTo>
                <a:cubicBezTo>
                  <a:pt x="16380" y="15300"/>
                  <a:pt x="16380" y="15300"/>
                  <a:pt x="16380" y="15300"/>
                </a:cubicBezTo>
                <a:cubicBezTo>
                  <a:pt x="16380" y="15300"/>
                  <a:pt x="16380" y="13860"/>
                  <a:pt x="15120" y="14580"/>
                </a:cubicBezTo>
                <a:cubicBezTo>
                  <a:pt x="13860" y="14940"/>
                  <a:pt x="14400" y="14940"/>
                  <a:pt x="12960" y="14940"/>
                </a:cubicBezTo>
                <a:cubicBezTo>
                  <a:pt x="11520" y="15120"/>
                  <a:pt x="11880" y="12060"/>
                  <a:pt x="11880" y="12060"/>
                </a:cubicBezTo>
                <a:cubicBezTo>
                  <a:pt x="11880" y="7740"/>
                  <a:pt x="15120" y="10980"/>
                  <a:pt x="15120" y="10980"/>
                </a:cubicBezTo>
                <a:cubicBezTo>
                  <a:pt x="17100" y="12420"/>
                  <a:pt x="17460" y="10080"/>
                  <a:pt x="17460" y="10080"/>
                </a:cubicBezTo>
                <a:cubicBezTo>
                  <a:pt x="18720" y="9540"/>
                  <a:pt x="18720" y="9540"/>
                  <a:pt x="18720" y="9540"/>
                </a:cubicBezTo>
                <a:cubicBezTo>
                  <a:pt x="18900" y="8820"/>
                  <a:pt x="18900" y="8820"/>
                  <a:pt x="18900" y="8820"/>
                </a:cubicBezTo>
                <a:cubicBezTo>
                  <a:pt x="18720" y="7920"/>
                  <a:pt x="18720" y="7920"/>
                  <a:pt x="18720" y="7920"/>
                </a:cubicBezTo>
                <a:cubicBezTo>
                  <a:pt x="16740" y="7020"/>
                  <a:pt x="16740" y="7020"/>
                  <a:pt x="16740" y="7020"/>
                </a:cubicBezTo>
                <a:cubicBezTo>
                  <a:pt x="16740" y="7020"/>
                  <a:pt x="16380" y="7740"/>
                  <a:pt x="16920" y="8640"/>
                </a:cubicBezTo>
                <a:cubicBezTo>
                  <a:pt x="16920" y="8640"/>
                  <a:pt x="16740" y="9540"/>
                  <a:pt x="16380" y="9360"/>
                </a:cubicBezTo>
                <a:cubicBezTo>
                  <a:pt x="15120" y="8640"/>
                  <a:pt x="15120" y="8640"/>
                  <a:pt x="15120" y="8640"/>
                </a:cubicBezTo>
                <a:cubicBezTo>
                  <a:pt x="15120" y="8640"/>
                  <a:pt x="14760" y="8460"/>
                  <a:pt x="14220" y="8820"/>
                </a:cubicBezTo>
                <a:cubicBezTo>
                  <a:pt x="13500" y="9360"/>
                  <a:pt x="12420" y="8820"/>
                  <a:pt x="12420" y="8820"/>
                </a:cubicBezTo>
                <a:cubicBezTo>
                  <a:pt x="12420" y="8820"/>
                  <a:pt x="12420" y="8280"/>
                  <a:pt x="13140" y="7920"/>
                </a:cubicBezTo>
                <a:cubicBezTo>
                  <a:pt x="13680" y="7560"/>
                  <a:pt x="13680" y="7560"/>
                  <a:pt x="13680" y="7560"/>
                </a:cubicBezTo>
                <a:cubicBezTo>
                  <a:pt x="13680" y="7560"/>
                  <a:pt x="13500" y="6840"/>
                  <a:pt x="13680" y="6300"/>
                </a:cubicBezTo>
                <a:cubicBezTo>
                  <a:pt x="13860" y="5760"/>
                  <a:pt x="14040" y="6300"/>
                  <a:pt x="14580" y="5940"/>
                </a:cubicBezTo>
                <a:cubicBezTo>
                  <a:pt x="15120" y="5580"/>
                  <a:pt x="15480" y="6660"/>
                  <a:pt x="16200" y="6480"/>
                </a:cubicBezTo>
                <a:cubicBezTo>
                  <a:pt x="16920" y="6480"/>
                  <a:pt x="16560" y="6300"/>
                  <a:pt x="17100" y="5940"/>
                </a:cubicBezTo>
                <a:cubicBezTo>
                  <a:pt x="17640" y="5760"/>
                  <a:pt x="18000" y="6480"/>
                  <a:pt x="18000" y="6480"/>
                </a:cubicBezTo>
                <a:cubicBezTo>
                  <a:pt x="19080" y="6660"/>
                  <a:pt x="19080" y="6660"/>
                  <a:pt x="19080" y="6660"/>
                </a:cubicBezTo>
                <a:cubicBezTo>
                  <a:pt x="19080" y="6660"/>
                  <a:pt x="18900" y="5400"/>
                  <a:pt x="18900" y="5760"/>
                </a:cubicBezTo>
                <a:cubicBezTo>
                  <a:pt x="19620" y="6840"/>
                  <a:pt x="20520" y="9900"/>
                  <a:pt x="20160" y="10440"/>
                </a:cubicBezTo>
                <a:cubicBezTo>
                  <a:pt x="19980" y="10260"/>
                  <a:pt x="19800" y="10260"/>
                  <a:pt x="19800" y="10260"/>
                </a:cubicBezTo>
                <a:cubicBezTo>
                  <a:pt x="18540" y="10260"/>
                  <a:pt x="18540" y="10260"/>
                  <a:pt x="18540" y="10260"/>
                </a:cubicBezTo>
                <a:lnTo>
                  <a:pt x="19260" y="11160"/>
                </a:lnTo>
                <a:close/>
                <a:moveTo>
                  <a:pt x="19260" y="11160"/>
                </a:move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zh-TW" altLang="en-US"/>
          </a:p>
        </p:txBody>
      </p:sp>
      <p:grpSp>
        <p:nvGrpSpPr>
          <p:cNvPr id="29" name="Group 15"/>
          <p:cNvGrpSpPr>
            <a:grpSpLocks/>
          </p:cNvGrpSpPr>
          <p:nvPr/>
        </p:nvGrpSpPr>
        <p:grpSpPr bwMode="auto">
          <a:xfrm>
            <a:off x="9674326" y="7332706"/>
            <a:ext cx="368484" cy="355981"/>
            <a:chOff x="0" y="0"/>
            <a:chExt cx="380" cy="367"/>
          </a:xfrm>
        </p:grpSpPr>
        <p:sp>
          <p:nvSpPr>
            <p:cNvPr id="34" name="AutoShape 16"/>
            <p:cNvSpPr>
              <a:spLocks/>
            </p:cNvSpPr>
            <p:nvPr/>
          </p:nvSpPr>
          <p:spPr bwMode="auto">
            <a:xfrm>
              <a:off x="0" y="0"/>
              <a:ext cx="380" cy="36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w 21600"/>
                <a:gd name="T21" fmla="*/ 0 h 21600"/>
                <a:gd name="T22" fmla="*/ 0 w 21600"/>
                <a:gd name="T23" fmla="*/ 0 h 21600"/>
                <a:gd name="T24" fmla="*/ 0 w 21600"/>
                <a:gd name="T25" fmla="*/ 0 h 21600"/>
                <a:gd name="T26" fmla="*/ 0 w 21600"/>
                <a:gd name="T27" fmla="*/ 0 h 21600"/>
                <a:gd name="T28" fmla="*/ 0 w 21600"/>
                <a:gd name="T29" fmla="*/ 0 h 21600"/>
                <a:gd name="T30" fmla="*/ 0 w 21600"/>
                <a:gd name="T31" fmla="*/ 0 h 21600"/>
                <a:gd name="T32" fmla="*/ 0 w 21600"/>
                <a:gd name="T33" fmla="*/ 0 h 21600"/>
                <a:gd name="T34" fmla="*/ 0 w 21600"/>
                <a:gd name="T35" fmla="*/ 0 h 21600"/>
                <a:gd name="T36" fmla="*/ 0 w 21600"/>
                <a:gd name="T37" fmla="*/ 0 h 21600"/>
                <a:gd name="T38" fmla="*/ 0 w 21600"/>
                <a:gd name="T39" fmla="*/ 0 h 21600"/>
                <a:gd name="T40" fmla="*/ 0 w 21600"/>
                <a:gd name="T41" fmla="*/ 0 h 21600"/>
                <a:gd name="T42" fmla="*/ 0 w 21600"/>
                <a:gd name="T43" fmla="*/ 0 h 21600"/>
                <a:gd name="T44" fmla="*/ 0 w 21600"/>
                <a:gd name="T45" fmla="*/ 0 h 21600"/>
                <a:gd name="T46" fmla="*/ 0 w 21600"/>
                <a:gd name="T47" fmla="*/ 0 h 21600"/>
                <a:gd name="T48" fmla="*/ 0 w 21600"/>
                <a:gd name="T49" fmla="*/ 0 h 21600"/>
                <a:gd name="T50" fmla="*/ 0 w 21600"/>
                <a:gd name="T51" fmla="*/ 0 h 21600"/>
                <a:gd name="T52" fmla="*/ 0 w 21600"/>
                <a:gd name="T53" fmla="*/ 0 h 21600"/>
                <a:gd name="T54" fmla="*/ 0 w 21600"/>
                <a:gd name="T55" fmla="*/ 0 h 2160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1600" h="21600">
                  <a:moveTo>
                    <a:pt x="20138" y="0"/>
                  </a:moveTo>
                  <a:cubicBezTo>
                    <a:pt x="1462" y="0"/>
                    <a:pt x="1462" y="0"/>
                    <a:pt x="1462" y="0"/>
                  </a:cubicBezTo>
                  <a:cubicBezTo>
                    <a:pt x="650" y="0"/>
                    <a:pt x="0" y="680"/>
                    <a:pt x="0" y="1531"/>
                  </a:cubicBezTo>
                  <a:cubicBezTo>
                    <a:pt x="0" y="15477"/>
                    <a:pt x="0" y="15477"/>
                    <a:pt x="0" y="15477"/>
                  </a:cubicBezTo>
                  <a:cubicBezTo>
                    <a:pt x="0" y="16328"/>
                    <a:pt x="650" y="17008"/>
                    <a:pt x="1462" y="17008"/>
                  </a:cubicBezTo>
                  <a:cubicBezTo>
                    <a:pt x="8608" y="17008"/>
                    <a:pt x="8608" y="17008"/>
                    <a:pt x="8608" y="17008"/>
                  </a:cubicBezTo>
                  <a:cubicBezTo>
                    <a:pt x="8608" y="17008"/>
                    <a:pt x="8932" y="20069"/>
                    <a:pt x="6334" y="20069"/>
                  </a:cubicBezTo>
                  <a:cubicBezTo>
                    <a:pt x="6334" y="21600"/>
                    <a:pt x="6334" y="21600"/>
                    <a:pt x="6334" y="21600"/>
                  </a:cubicBezTo>
                  <a:cubicBezTo>
                    <a:pt x="8608" y="21600"/>
                    <a:pt x="8608" y="21600"/>
                    <a:pt x="8608" y="21600"/>
                  </a:cubicBezTo>
                  <a:cubicBezTo>
                    <a:pt x="12992" y="21600"/>
                    <a:pt x="12992" y="21600"/>
                    <a:pt x="12992" y="21600"/>
                  </a:cubicBezTo>
                  <a:cubicBezTo>
                    <a:pt x="15104" y="21600"/>
                    <a:pt x="15104" y="21600"/>
                    <a:pt x="15104" y="21600"/>
                  </a:cubicBezTo>
                  <a:cubicBezTo>
                    <a:pt x="15104" y="20069"/>
                    <a:pt x="15104" y="20069"/>
                    <a:pt x="15104" y="20069"/>
                  </a:cubicBezTo>
                  <a:cubicBezTo>
                    <a:pt x="12505" y="20069"/>
                    <a:pt x="12992" y="17008"/>
                    <a:pt x="12992" y="17008"/>
                  </a:cubicBezTo>
                  <a:cubicBezTo>
                    <a:pt x="20138" y="17008"/>
                    <a:pt x="20138" y="17008"/>
                    <a:pt x="20138" y="17008"/>
                  </a:cubicBezTo>
                  <a:cubicBezTo>
                    <a:pt x="20950" y="17008"/>
                    <a:pt x="21600" y="16328"/>
                    <a:pt x="21600" y="15477"/>
                  </a:cubicBezTo>
                  <a:cubicBezTo>
                    <a:pt x="21600" y="1531"/>
                    <a:pt x="21600" y="1531"/>
                    <a:pt x="21600" y="1531"/>
                  </a:cubicBezTo>
                  <a:cubicBezTo>
                    <a:pt x="21600" y="680"/>
                    <a:pt x="20950" y="0"/>
                    <a:pt x="20138" y="0"/>
                  </a:cubicBezTo>
                  <a:close/>
                  <a:moveTo>
                    <a:pt x="9582" y="15137"/>
                  </a:moveTo>
                  <a:cubicBezTo>
                    <a:pt x="9582" y="14457"/>
                    <a:pt x="10232" y="13946"/>
                    <a:pt x="10881" y="13946"/>
                  </a:cubicBezTo>
                  <a:cubicBezTo>
                    <a:pt x="11531" y="13946"/>
                    <a:pt x="12180" y="14457"/>
                    <a:pt x="12180" y="15137"/>
                  </a:cubicBezTo>
                  <a:cubicBezTo>
                    <a:pt x="12180" y="15817"/>
                    <a:pt x="11531" y="16498"/>
                    <a:pt x="10881" y="16498"/>
                  </a:cubicBezTo>
                  <a:cubicBezTo>
                    <a:pt x="10232" y="16498"/>
                    <a:pt x="9582" y="15817"/>
                    <a:pt x="9582" y="15137"/>
                  </a:cubicBezTo>
                  <a:close/>
                  <a:moveTo>
                    <a:pt x="19976" y="13436"/>
                  </a:moveTo>
                  <a:cubicBezTo>
                    <a:pt x="1462" y="13436"/>
                    <a:pt x="1462" y="13436"/>
                    <a:pt x="1462" y="13436"/>
                  </a:cubicBezTo>
                  <a:cubicBezTo>
                    <a:pt x="1462" y="1701"/>
                    <a:pt x="1462" y="1701"/>
                    <a:pt x="1462" y="1701"/>
                  </a:cubicBezTo>
                  <a:cubicBezTo>
                    <a:pt x="19976" y="1701"/>
                    <a:pt x="19976" y="1701"/>
                    <a:pt x="19976" y="1701"/>
                  </a:cubicBezTo>
                  <a:lnTo>
                    <a:pt x="19976" y="13436"/>
                  </a:lnTo>
                  <a:close/>
                  <a:moveTo>
                    <a:pt x="19976" y="13436"/>
                  </a:move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35" name="AutoShape 17"/>
            <p:cNvSpPr>
              <a:spLocks/>
            </p:cNvSpPr>
            <p:nvPr/>
          </p:nvSpPr>
          <p:spPr bwMode="auto">
            <a:xfrm>
              <a:off x="179" y="241"/>
              <a:ext cx="28" cy="31"/>
            </a:xfrm>
            <a:custGeom>
              <a:avLst/>
              <a:gdLst>
                <a:gd name="T0" fmla="*/ 0 w 19679"/>
                <a:gd name="T1" fmla="*/ 0 h 19679"/>
                <a:gd name="T2" fmla="*/ 0 w 19679"/>
                <a:gd name="T3" fmla="*/ 0 h 19679"/>
                <a:gd name="T4" fmla="*/ 0 w 19679"/>
                <a:gd name="T5" fmla="*/ 0 h 19679"/>
                <a:gd name="T6" fmla="*/ 0 w 19679"/>
                <a:gd name="T7" fmla="*/ 0 h 19679"/>
                <a:gd name="T8" fmla="*/ 0 w 19679"/>
                <a:gd name="T9" fmla="*/ 0 h 19679"/>
                <a:gd name="T10" fmla="*/ 0 w 19679"/>
                <a:gd name="T11" fmla="*/ 0 h 196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679" h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  <a:moveTo>
                    <a:pt x="16796" y="2882"/>
                  </a:moveTo>
                </a:path>
              </a:pathLst>
            </a:custGeom>
            <a:solidFill>
              <a:srgbClr val="FF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zh-TW" altLang="en-US"/>
            </a:p>
          </p:txBody>
        </p:sp>
      </p:grpSp>
      <p:sp>
        <p:nvSpPr>
          <p:cNvPr id="30" name="AutoShape 18"/>
          <p:cNvSpPr>
            <a:spLocks/>
          </p:cNvSpPr>
          <p:nvPr/>
        </p:nvSpPr>
        <p:spPr bwMode="auto">
          <a:xfrm>
            <a:off x="6523942" y="7392450"/>
            <a:ext cx="363648" cy="322124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w 21600"/>
              <a:gd name="T13" fmla="*/ 0 h 21600"/>
              <a:gd name="T14" fmla="*/ 0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0" h="21600">
                <a:moveTo>
                  <a:pt x="21600" y="8640"/>
                </a:moveTo>
                <a:cubicBezTo>
                  <a:pt x="21600" y="3960"/>
                  <a:pt x="16676" y="0"/>
                  <a:pt x="10800" y="0"/>
                </a:cubicBezTo>
                <a:cubicBezTo>
                  <a:pt x="4765" y="0"/>
                  <a:pt x="0" y="3960"/>
                  <a:pt x="0" y="8640"/>
                </a:cubicBezTo>
                <a:cubicBezTo>
                  <a:pt x="0" y="12060"/>
                  <a:pt x="2382" y="14940"/>
                  <a:pt x="5876" y="16380"/>
                </a:cubicBezTo>
                <a:cubicBezTo>
                  <a:pt x="6035" y="17280"/>
                  <a:pt x="5718" y="19080"/>
                  <a:pt x="3335" y="21600"/>
                </a:cubicBezTo>
                <a:cubicBezTo>
                  <a:pt x="3335" y="21600"/>
                  <a:pt x="8576" y="19980"/>
                  <a:pt x="11435" y="17280"/>
                </a:cubicBezTo>
                <a:cubicBezTo>
                  <a:pt x="17153" y="16920"/>
                  <a:pt x="21600" y="13140"/>
                  <a:pt x="21600" y="8640"/>
                </a:cubicBezTo>
                <a:close/>
                <a:moveTo>
                  <a:pt x="21600" y="8640"/>
                </a:move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31" name="AutoShape 19"/>
          <p:cNvSpPr>
            <a:spLocks/>
          </p:cNvSpPr>
          <p:nvPr/>
        </p:nvSpPr>
        <p:spPr bwMode="auto">
          <a:xfrm>
            <a:off x="8781103" y="7371503"/>
            <a:ext cx="471968" cy="323092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w 21600"/>
              <a:gd name="T13" fmla="*/ 0 h 21600"/>
              <a:gd name="T14" fmla="*/ 0 w 21600"/>
              <a:gd name="T15" fmla="*/ 0 h 21600"/>
              <a:gd name="T16" fmla="*/ 0 w 21600"/>
              <a:gd name="T17" fmla="*/ 0 h 21600"/>
              <a:gd name="T18" fmla="*/ 0 w 21600"/>
              <a:gd name="T19" fmla="*/ 0 h 21600"/>
              <a:gd name="T20" fmla="*/ 0 w 21600"/>
              <a:gd name="T21" fmla="*/ 0 h 21600"/>
              <a:gd name="T22" fmla="*/ 0 w 21600"/>
              <a:gd name="T23" fmla="*/ 0 h 21600"/>
              <a:gd name="T24" fmla="*/ 0 w 21600"/>
              <a:gd name="T25" fmla="*/ 0 h 21600"/>
              <a:gd name="T26" fmla="*/ 0 w 21600"/>
              <a:gd name="T27" fmla="*/ 0 h 21600"/>
              <a:gd name="T28" fmla="*/ 0 w 21600"/>
              <a:gd name="T29" fmla="*/ 0 h 21600"/>
              <a:gd name="T30" fmla="*/ 0 w 21600"/>
              <a:gd name="T31" fmla="*/ 0 h 21600"/>
              <a:gd name="T32" fmla="*/ 0 w 21600"/>
              <a:gd name="T33" fmla="*/ 0 h 21600"/>
              <a:gd name="T34" fmla="*/ 0 w 21600"/>
              <a:gd name="T35" fmla="*/ 0 h 21600"/>
              <a:gd name="T36" fmla="*/ 0 w 21600"/>
              <a:gd name="T37" fmla="*/ 0 h 21600"/>
              <a:gd name="T38" fmla="*/ 0 w 21600"/>
              <a:gd name="T39" fmla="*/ 0 h 21600"/>
              <a:gd name="T40" fmla="*/ 0 w 21600"/>
              <a:gd name="T41" fmla="*/ 0 h 21600"/>
              <a:gd name="T42" fmla="*/ 0 w 21600"/>
              <a:gd name="T43" fmla="*/ 0 h 21600"/>
              <a:gd name="T44" fmla="*/ 0 w 21600"/>
              <a:gd name="T45" fmla="*/ 0 h 21600"/>
              <a:gd name="T46" fmla="*/ 0 w 21600"/>
              <a:gd name="T47" fmla="*/ 0 h 21600"/>
              <a:gd name="T48" fmla="*/ 0 w 21600"/>
              <a:gd name="T49" fmla="*/ 0 h 21600"/>
              <a:gd name="T50" fmla="*/ 0 w 21600"/>
              <a:gd name="T51" fmla="*/ 0 h 21600"/>
              <a:gd name="T52" fmla="*/ 0 w 21600"/>
              <a:gd name="T53" fmla="*/ 0 h 21600"/>
              <a:gd name="T54" fmla="*/ 0 w 21600"/>
              <a:gd name="T55" fmla="*/ 0 h 21600"/>
              <a:gd name="T56" fmla="*/ 0 w 21600"/>
              <a:gd name="T57" fmla="*/ 0 h 21600"/>
              <a:gd name="T58" fmla="*/ 0 w 21600"/>
              <a:gd name="T59" fmla="*/ 0 h 21600"/>
              <a:gd name="T60" fmla="*/ 0 w 21600"/>
              <a:gd name="T61" fmla="*/ 0 h 21600"/>
              <a:gd name="T62" fmla="*/ 0 w 21600"/>
              <a:gd name="T63" fmla="*/ 0 h 21600"/>
              <a:gd name="T64" fmla="*/ 0 w 21600"/>
              <a:gd name="T65" fmla="*/ 0 h 21600"/>
              <a:gd name="T66" fmla="*/ 0 w 21600"/>
              <a:gd name="T67" fmla="*/ 0 h 21600"/>
              <a:gd name="T68" fmla="*/ 0 w 21600"/>
              <a:gd name="T69" fmla="*/ 0 h 21600"/>
              <a:gd name="T70" fmla="*/ 0 w 21600"/>
              <a:gd name="T71" fmla="*/ 0 h 21600"/>
              <a:gd name="T72" fmla="*/ 0 w 21600"/>
              <a:gd name="T73" fmla="*/ 0 h 21600"/>
              <a:gd name="T74" fmla="*/ 0 w 21600"/>
              <a:gd name="T75" fmla="*/ 0 h 21600"/>
              <a:gd name="T76" fmla="*/ 0 w 21600"/>
              <a:gd name="T77" fmla="*/ 0 h 2160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1600" h="21600">
                <a:moveTo>
                  <a:pt x="18573" y="9488"/>
                </a:moveTo>
                <a:cubicBezTo>
                  <a:pt x="18711" y="8882"/>
                  <a:pt x="18848" y="8075"/>
                  <a:pt x="18848" y="7469"/>
                </a:cubicBezTo>
                <a:cubicBezTo>
                  <a:pt x="18848" y="3432"/>
                  <a:pt x="16510" y="0"/>
                  <a:pt x="13758" y="0"/>
                </a:cubicBezTo>
                <a:cubicBezTo>
                  <a:pt x="10456" y="0"/>
                  <a:pt x="10043" y="3634"/>
                  <a:pt x="10043" y="3634"/>
                </a:cubicBezTo>
                <a:cubicBezTo>
                  <a:pt x="10043" y="3634"/>
                  <a:pt x="8668" y="1211"/>
                  <a:pt x="6329" y="1615"/>
                </a:cubicBezTo>
                <a:cubicBezTo>
                  <a:pt x="4127" y="2221"/>
                  <a:pt x="2752" y="5047"/>
                  <a:pt x="2752" y="8075"/>
                </a:cubicBezTo>
                <a:cubicBezTo>
                  <a:pt x="2752" y="8478"/>
                  <a:pt x="2752" y="9084"/>
                  <a:pt x="2889" y="9488"/>
                </a:cubicBezTo>
                <a:cubicBezTo>
                  <a:pt x="1238" y="10295"/>
                  <a:pt x="0" y="12718"/>
                  <a:pt x="0" y="15342"/>
                </a:cubicBezTo>
                <a:cubicBezTo>
                  <a:pt x="0" y="18774"/>
                  <a:pt x="1926" y="21600"/>
                  <a:pt x="4265" y="21600"/>
                </a:cubicBezTo>
                <a:cubicBezTo>
                  <a:pt x="17335" y="21600"/>
                  <a:pt x="17335" y="21600"/>
                  <a:pt x="17335" y="21600"/>
                </a:cubicBezTo>
                <a:cubicBezTo>
                  <a:pt x="19674" y="21600"/>
                  <a:pt x="21600" y="18774"/>
                  <a:pt x="21600" y="15342"/>
                </a:cubicBezTo>
                <a:cubicBezTo>
                  <a:pt x="21600" y="12516"/>
                  <a:pt x="20362" y="10295"/>
                  <a:pt x="18573" y="9488"/>
                </a:cubicBezTo>
                <a:close/>
                <a:moveTo>
                  <a:pt x="16510" y="20389"/>
                </a:moveTo>
                <a:cubicBezTo>
                  <a:pt x="10869" y="20389"/>
                  <a:pt x="10869" y="20389"/>
                  <a:pt x="10869" y="20389"/>
                </a:cubicBezTo>
                <a:cubicBezTo>
                  <a:pt x="11282" y="19581"/>
                  <a:pt x="14308" y="15342"/>
                  <a:pt x="14308" y="15342"/>
                </a:cubicBezTo>
                <a:cubicBezTo>
                  <a:pt x="14308" y="15342"/>
                  <a:pt x="14721" y="14736"/>
                  <a:pt x="14171" y="14736"/>
                </a:cubicBezTo>
                <a:cubicBezTo>
                  <a:pt x="13620" y="14736"/>
                  <a:pt x="12657" y="14736"/>
                  <a:pt x="12657" y="14736"/>
                </a:cubicBezTo>
                <a:cubicBezTo>
                  <a:pt x="12657" y="14736"/>
                  <a:pt x="12657" y="14333"/>
                  <a:pt x="12657" y="13727"/>
                </a:cubicBezTo>
                <a:cubicBezTo>
                  <a:pt x="12657" y="12112"/>
                  <a:pt x="12657" y="8882"/>
                  <a:pt x="12657" y="7469"/>
                </a:cubicBezTo>
                <a:cubicBezTo>
                  <a:pt x="12657" y="7469"/>
                  <a:pt x="12657" y="7267"/>
                  <a:pt x="12382" y="7267"/>
                </a:cubicBezTo>
                <a:cubicBezTo>
                  <a:pt x="12107" y="7267"/>
                  <a:pt x="9218" y="7267"/>
                  <a:pt x="8805" y="7267"/>
                </a:cubicBezTo>
                <a:cubicBezTo>
                  <a:pt x="8530" y="7267"/>
                  <a:pt x="8530" y="7671"/>
                  <a:pt x="8530" y="7671"/>
                </a:cubicBezTo>
                <a:cubicBezTo>
                  <a:pt x="8530" y="8882"/>
                  <a:pt x="8530" y="12112"/>
                  <a:pt x="8530" y="13727"/>
                </a:cubicBezTo>
                <a:cubicBezTo>
                  <a:pt x="8530" y="14333"/>
                  <a:pt x="8530" y="14736"/>
                  <a:pt x="8530" y="14736"/>
                </a:cubicBezTo>
                <a:cubicBezTo>
                  <a:pt x="8530" y="14736"/>
                  <a:pt x="7429" y="14736"/>
                  <a:pt x="7017" y="14736"/>
                </a:cubicBezTo>
                <a:cubicBezTo>
                  <a:pt x="6604" y="14736"/>
                  <a:pt x="7017" y="15342"/>
                  <a:pt x="7017" y="15342"/>
                </a:cubicBezTo>
                <a:cubicBezTo>
                  <a:pt x="10456" y="20389"/>
                  <a:pt x="10456" y="20389"/>
                  <a:pt x="10456" y="20389"/>
                </a:cubicBezTo>
                <a:cubicBezTo>
                  <a:pt x="5228" y="20389"/>
                  <a:pt x="5228" y="20389"/>
                  <a:pt x="5228" y="20389"/>
                </a:cubicBezTo>
                <a:cubicBezTo>
                  <a:pt x="3164" y="20389"/>
                  <a:pt x="1513" y="17966"/>
                  <a:pt x="1513" y="15140"/>
                </a:cubicBezTo>
                <a:cubicBezTo>
                  <a:pt x="1513" y="12718"/>
                  <a:pt x="2614" y="10901"/>
                  <a:pt x="3990" y="10093"/>
                </a:cubicBezTo>
                <a:cubicBezTo>
                  <a:pt x="3852" y="9690"/>
                  <a:pt x="3852" y="9286"/>
                  <a:pt x="3852" y="8882"/>
                </a:cubicBezTo>
                <a:cubicBezTo>
                  <a:pt x="3852" y="6460"/>
                  <a:pt x="5090" y="4037"/>
                  <a:pt x="7017" y="3432"/>
                </a:cubicBezTo>
                <a:cubicBezTo>
                  <a:pt x="9080" y="3230"/>
                  <a:pt x="10318" y="6056"/>
                  <a:pt x="10318" y="6056"/>
                </a:cubicBezTo>
                <a:cubicBezTo>
                  <a:pt x="10318" y="6056"/>
                  <a:pt x="10594" y="2221"/>
                  <a:pt x="13483" y="2221"/>
                </a:cubicBezTo>
                <a:cubicBezTo>
                  <a:pt x="15822" y="2221"/>
                  <a:pt x="17610" y="5047"/>
                  <a:pt x="17610" y="8478"/>
                </a:cubicBezTo>
                <a:cubicBezTo>
                  <a:pt x="17610" y="9084"/>
                  <a:pt x="17610" y="9690"/>
                  <a:pt x="17473" y="10093"/>
                </a:cubicBezTo>
                <a:cubicBezTo>
                  <a:pt x="18986" y="10699"/>
                  <a:pt x="20224" y="12718"/>
                  <a:pt x="20224" y="15140"/>
                </a:cubicBezTo>
                <a:cubicBezTo>
                  <a:pt x="20224" y="17966"/>
                  <a:pt x="18573" y="20389"/>
                  <a:pt x="16510" y="20389"/>
                </a:cubicBezTo>
                <a:close/>
                <a:moveTo>
                  <a:pt x="16510" y="20389"/>
                </a:move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32" name="AutoShape 20"/>
          <p:cNvSpPr>
            <a:spLocks/>
          </p:cNvSpPr>
          <p:nvPr/>
        </p:nvSpPr>
        <p:spPr bwMode="auto">
          <a:xfrm>
            <a:off x="7707231" y="4060008"/>
            <a:ext cx="383958" cy="385001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w 21600"/>
              <a:gd name="T13" fmla="*/ 0 h 21600"/>
              <a:gd name="T14" fmla="*/ 0 w 21600"/>
              <a:gd name="T15" fmla="*/ 0 h 21600"/>
              <a:gd name="T16" fmla="*/ 0 w 21600"/>
              <a:gd name="T17" fmla="*/ 0 h 21600"/>
              <a:gd name="T18" fmla="*/ 0 w 21600"/>
              <a:gd name="T19" fmla="*/ 0 h 21600"/>
              <a:gd name="T20" fmla="*/ 0 w 21600"/>
              <a:gd name="T21" fmla="*/ 0 h 21600"/>
              <a:gd name="T22" fmla="*/ 0 w 21600"/>
              <a:gd name="T23" fmla="*/ 0 h 21600"/>
              <a:gd name="T24" fmla="*/ 0 w 21600"/>
              <a:gd name="T25" fmla="*/ 0 h 21600"/>
              <a:gd name="T26" fmla="*/ 0 w 21600"/>
              <a:gd name="T27" fmla="*/ 0 h 21600"/>
              <a:gd name="T28" fmla="*/ 0 w 21600"/>
              <a:gd name="T29" fmla="*/ 0 h 21600"/>
              <a:gd name="T30" fmla="*/ 0 w 21600"/>
              <a:gd name="T31" fmla="*/ 0 h 21600"/>
              <a:gd name="T32" fmla="*/ 0 w 21600"/>
              <a:gd name="T33" fmla="*/ 0 h 21600"/>
              <a:gd name="T34" fmla="*/ 0 w 21600"/>
              <a:gd name="T35" fmla="*/ 0 h 21600"/>
              <a:gd name="T36" fmla="*/ 0 w 21600"/>
              <a:gd name="T37" fmla="*/ 0 h 21600"/>
              <a:gd name="T38" fmla="*/ 0 w 21600"/>
              <a:gd name="T39" fmla="*/ 0 h 21600"/>
              <a:gd name="T40" fmla="*/ 0 w 21600"/>
              <a:gd name="T41" fmla="*/ 0 h 21600"/>
              <a:gd name="T42" fmla="*/ 0 w 21600"/>
              <a:gd name="T43" fmla="*/ 0 h 21600"/>
              <a:gd name="T44" fmla="*/ 0 w 21600"/>
              <a:gd name="T45" fmla="*/ 0 h 21600"/>
              <a:gd name="T46" fmla="*/ 0 w 21600"/>
              <a:gd name="T47" fmla="*/ 0 h 21600"/>
              <a:gd name="T48" fmla="*/ 0 w 21600"/>
              <a:gd name="T49" fmla="*/ 0 h 21600"/>
              <a:gd name="T50" fmla="*/ 0 w 21600"/>
              <a:gd name="T51" fmla="*/ 0 h 21600"/>
              <a:gd name="T52" fmla="*/ 0 w 21600"/>
              <a:gd name="T53" fmla="*/ 0 h 21600"/>
              <a:gd name="T54" fmla="*/ 0 w 21600"/>
              <a:gd name="T55" fmla="*/ 0 h 21600"/>
              <a:gd name="T56" fmla="*/ 0 w 21600"/>
              <a:gd name="T57" fmla="*/ 0 h 21600"/>
              <a:gd name="T58" fmla="*/ 0 w 21600"/>
              <a:gd name="T59" fmla="*/ 0 h 21600"/>
              <a:gd name="T60" fmla="*/ 0 w 21600"/>
              <a:gd name="T61" fmla="*/ 0 h 21600"/>
              <a:gd name="T62" fmla="*/ 0 w 21600"/>
              <a:gd name="T63" fmla="*/ 0 h 21600"/>
              <a:gd name="T64" fmla="*/ 0 w 21600"/>
              <a:gd name="T65" fmla="*/ 0 h 21600"/>
              <a:gd name="T66" fmla="*/ 0 w 21600"/>
              <a:gd name="T67" fmla="*/ 0 h 21600"/>
              <a:gd name="T68" fmla="*/ 0 w 21600"/>
              <a:gd name="T69" fmla="*/ 0 h 21600"/>
              <a:gd name="T70" fmla="*/ 0 w 21600"/>
              <a:gd name="T71" fmla="*/ 0 h 21600"/>
              <a:gd name="T72" fmla="*/ 0 w 21600"/>
              <a:gd name="T73" fmla="*/ 0 h 21600"/>
              <a:gd name="T74" fmla="*/ 0 w 21600"/>
              <a:gd name="T75" fmla="*/ 0 h 21600"/>
              <a:gd name="T76" fmla="*/ 0 w 21600"/>
              <a:gd name="T77" fmla="*/ 0 h 21600"/>
              <a:gd name="T78" fmla="*/ 0 w 21600"/>
              <a:gd name="T79" fmla="*/ 0 h 21600"/>
              <a:gd name="T80" fmla="*/ 0 w 21600"/>
              <a:gd name="T81" fmla="*/ 0 h 21600"/>
              <a:gd name="T82" fmla="*/ 0 w 21600"/>
              <a:gd name="T83" fmla="*/ 0 h 21600"/>
              <a:gd name="T84" fmla="*/ 0 w 21600"/>
              <a:gd name="T85" fmla="*/ 0 h 21600"/>
              <a:gd name="T86" fmla="*/ 0 w 21600"/>
              <a:gd name="T87" fmla="*/ 0 h 2160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1600" h="21600">
                <a:moveTo>
                  <a:pt x="19988" y="2580"/>
                </a:moveTo>
                <a:cubicBezTo>
                  <a:pt x="20420" y="2580"/>
                  <a:pt x="20794" y="2736"/>
                  <a:pt x="21116" y="3053"/>
                </a:cubicBezTo>
                <a:cubicBezTo>
                  <a:pt x="21439" y="3372"/>
                  <a:pt x="21600" y="3744"/>
                  <a:pt x="21600" y="4176"/>
                </a:cubicBezTo>
                <a:lnTo>
                  <a:pt x="21600" y="19987"/>
                </a:lnTo>
                <a:cubicBezTo>
                  <a:pt x="21600" y="20419"/>
                  <a:pt x="21439" y="20797"/>
                  <a:pt x="21116" y="21116"/>
                </a:cubicBezTo>
                <a:cubicBezTo>
                  <a:pt x="20794" y="21439"/>
                  <a:pt x="20420" y="21600"/>
                  <a:pt x="19988" y="21600"/>
                </a:cubicBezTo>
                <a:lnTo>
                  <a:pt x="1612" y="21600"/>
                </a:lnTo>
                <a:cubicBezTo>
                  <a:pt x="1180" y="21600"/>
                  <a:pt x="806" y="21439"/>
                  <a:pt x="484" y="21116"/>
                </a:cubicBezTo>
                <a:cubicBezTo>
                  <a:pt x="161" y="20797"/>
                  <a:pt x="0" y="20419"/>
                  <a:pt x="0" y="19987"/>
                </a:cubicBezTo>
                <a:lnTo>
                  <a:pt x="0" y="4176"/>
                </a:lnTo>
                <a:cubicBezTo>
                  <a:pt x="0" y="3744"/>
                  <a:pt x="161" y="3372"/>
                  <a:pt x="484" y="3053"/>
                </a:cubicBezTo>
                <a:cubicBezTo>
                  <a:pt x="806" y="2736"/>
                  <a:pt x="1180" y="2580"/>
                  <a:pt x="1612" y="2580"/>
                </a:cubicBezTo>
                <a:lnTo>
                  <a:pt x="2151" y="2580"/>
                </a:lnTo>
                <a:lnTo>
                  <a:pt x="2151" y="2402"/>
                </a:lnTo>
                <a:cubicBezTo>
                  <a:pt x="2151" y="2117"/>
                  <a:pt x="2197" y="1829"/>
                  <a:pt x="2289" y="1541"/>
                </a:cubicBezTo>
                <a:cubicBezTo>
                  <a:pt x="2381" y="1250"/>
                  <a:pt x="2531" y="991"/>
                  <a:pt x="2738" y="766"/>
                </a:cubicBezTo>
                <a:cubicBezTo>
                  <a:pt x="2943" y="542"/>
                  <a:pt x="3216" y="360"/>
                  <a:pt x="3556" y="213"/>
                </a:cubicBezTo>
                <a:cubicBezTo>
                  <a:pt x="3896" y="75"/>
                  <a:pt x="4310" y="0"/>
                  <a:pt x="4797" y="0"/>
                </a:cubicBezTo>
                <a:cubicBezTo>
                  <a:pt x="5283" y="0"/>
                  <a:pt x="5698" y="75"/>
                  <a:pt x="6038" y="213"/>
                </a:cubicBezTo>
                <a:cubicBezTo>
                  <a:pt x="6378" y="360"/>
                  <a:pt x="6651" y="542"/>
                  <a:pt x="6858" y="766"/>
                </a:cubicBezTo>
                <a:cubicBezTo>
                  <a:pt x="7063" y="991"/>
                  <a:pt x="7215" y="1256"/>
                  <a:pt x="7313" y="1546"/>
                </a:cubicBezTo>
                <a:cubicBezTo>
                  <a:pt x="7411" y="1840"/>
                  <a:pt x="7457" y="2125"/>
                  <a:pt x="7457" y="2402"/>
                </a:cubicBezTo>
                <a:lnTo>
                  <a:pt x="7457" y="2580"/>
                </a:lnTo>
                <a:lnTo>
                  <a:pt x="8134" y="2580"/>
                </a:lnTo>
                <a:lnTo>
                  <a:pt x="8134" y="2402"/>
                </a:lnTo>
                <a:cubicBezTo>
                  <a:pt x="8134" y="2117"/>
                  <a:pt x="8180" y="1829"/>
                  <a:pt x="8269" y="1541"/>
                </a:cubicBezTo>
                <a:cubicBezTo>
                  <a:pt x="8364" y="1250"/>
                  <a:pt x="8511" y="991"/>
                  <a:pt x="8718" y="766"/>
                </a:cubicBezTo>
                <a:cubicBezTo>
                  <a:pt x="8926" y="541"/>
                  <a:pt x="9199" y="360"/>
                  <a:pt x="9539" y="213"/>
                </a:cubicBezTo>
                <a:cubicBezTo>
                  <a:pt x="9879" y="75"/>
                  <a:pt x="10293" y="0"/>
                  <a:pt x="10780" y="0"/>
                </a:cubicBezTo>
                <a:cubicBezTo>
                  <a:pt x="11266" y="0"/>
                  <a:pt x="11678" y="75"/>
                  <a:pt x="12021" y="213"/>
                </a:cubicBezTo>
                <a:cubicBezTo>
                  <a:pt x="12361" y="360"/>
                  <a:pt x="12637" y="542"/>
                  <a:pt x="12853" y="766"/>
                </a:cubicBezTo>
                <a:cubicBezTo>
                  <a:pt x="13069" y="991"/>
                  <a:pt x="13227" y="1256"/>
                  <a:pt x="13322" y="1546"/>
                </a:cubicBezTo>
                <a:cubicBezTo>
                  <a:pt x="13417" y="1840"/>
                  <a:pt x="13469" y="2125"/>
                  <a:pt x="13469" y="2402"/>
                </a:cubicBezTo>
                <a:lnTo>
                  <a:pt x="13469" y="2580"/>
                </a:lnTo>
                <a:lnTo>
                  <a:pt x="14143" y="2580"/>
                </a:lnTo>
                <a:lnTo>
                  <a:pt x="14143" y="2402"/>
                </a:lnTo>
                <a:cubicBezTo>
                  <a:pt x="14143" y="2117"/>
                  <a:pt x="14192" y="1829"/>
                  <a:pt x="14287" y="1541"/>
                </a:cubicBezTo>
                <a:cubicBezTo>
                  <a:pt x="14385" y="1250"/>
                  <a:pt x="14534" y="991"/>
                  <a:pt x="14742" y="766"/>
                </a:cubicBezTo>
                <a:cubicBezTo>
                  <a:pt x="14949" y="541"/>
                  <a:pt x="15220" y="360"/>
                  <a:pt x="15556" y="213"/>
                </a:cubicBezTo>
                <a:cubicBezTo>
                  <a:pt x="15890" y="75"/>
                  <a:pt x="16305" y="0"/>
                  <a:pt x="16803" y="0"/>
                </a:cubicBezTo>
                <a:cubicBezTo>
                  <a:pt x="17290" y="0"/>
                  <a:pt x="17704" y="75"/>
                  <a:pt x="18044" y="213"/>
                </a:cubicBezTo>
                <a:cubicBezTo>
                  <a:pt x="18384" y="360"/>
                  <a:pt x="18657" y="541"/>
                  <a:pt x="18865" y="766"/>
                </a:cubicBezTo>
                <a:cubicBezTo>
                  <a:pt x="19069" y="991"/>
                  <a:pt x="19219" y="1256"/>
                  <a:pt x="19311" y="1546"/>
                </a:cubicBezTo>
                <a:cubicBezTo>
                  <a:pt x="19403" y="1840"/>
                  <a:pt x="19449" y="2125"/>
                  <a:pt x="19449" y="2402"/>
                </a:cubicBezTo>
                <a:lnTo>
                  <a:pt x="19449" y="2580"/>
                </a:lnTo>
                <a:lnTo>
                  <a:pt x="19988" y="2580"/>
                </a:lnTo>
                <a:close/>
                <a:moveTo>
                  <a:pt x="6067" y="7968"/>
                </a:moveTo>
                <a:lnTo>
                  <a:pt x="2180" y="7968"/>
                </a:lnTo>
                <a:lnTo>
                  <a:pt x="2180" y="11444"/>
                </a:lnTo>
                <a:lnTo>
                  <a:pt x="6067" y="11444"/>
                </a:lnTo>
                <a:lnTo>
                  <a:pt x="6067" y="7968"/>
                </a:lnTo>
                <a:close/>
                <a:moveTo>
                  <a:pt x="6067" y="11976"/>
                </a:moveTo>
                <a:lnTo>
                  <a:pt x="2180" y="11976"/>
                </a:lnTo>
                <a:lnTo>
                  <a:pt x="2180" y="15452"/>
                </a:lnTo>
                <a:lnTo>
                  <a:pt x="6067" y="15452"/>
                </a:lnTo>
                <a:lnTo>
                  <a:pt x="6067" y="11976"/>
                </a:lnTo>
                <a:close/>
                <a:moveTo>
                  <a:pt x="6067" y="15976"/>
                </a:moveTo>
                <a:lnTo>
                  <a:pt x="2180" y="15976"/>
                </a:lnTo>
                <a:lnTo>
                  <a:pt x="2180" y="19423"/>
                </a:lnTo>
                <a:lnTo>
                  <a:pt x="6067" y="19423"/>
                </a:lnTo>
                <a:lnTo>
                  <a:pt x="6067" y="15976"/>
                </a:lnTo>
                <a:close/>
                <a:moveTo>
                  <a:pt x="3755" y="5543"/>
                </a:moveTo>
                <a:cubicBezTo>
                  <a:pt x="3755" y="6068"/>
                  <a:pt x="4103" y="6324"/>
                  <a:pt x="4800" y="6324"/>
                </a:cubicBezTo>
                <a:cubicBezTo>
                  <a:pt x="5499" y="6324"/>
                  <a:pt x="5848" y="6068"/>
                  <a:pt x="5848" y="5543"/>
                </a:cubicBezTo>
                <a:lnTo>
                  <a:pt x="5848" y="2399"/>
                </a:lnTo>
                <a:cubicBezTo>
                  <a:pt x="5848" y="1878"/>
                  <a:pt x="5499" y="1613"/>
                  <a:pt x="4800" y="1613"/>
                </a:cubicBezTo>
                <a:cubicBezTo>
                  <a:pt x="4103" y="1613"/>
                  <a:pt x="3755" y="1878"/>
                  <a:pt x="3755" y="2399"/>
                </a:cubicBezTo>
                <a:lnTo>
                  <a:pt x="3755" y="5543"/>
                </a:lnTo>
                <a:close/>
                <a:moveTo>
                  <a:pt x="10535" y="7968"/>
                </a:moveTo>
                <a:lnTo>
                  <a:pt x="6608" y="7968"/>
                </a:lnTo>
                <a:lnTo>
                  <a:pt x="6608" y="11444"/>
                </a:lnTo>
                <a:lnTo>
                  <a:pt x="10535" y="11444"/>
                </a:lnTo>
                <a:lnTo>
                  <a:pt x="10535" y="7968"/>
                </a:lnTo>
                <a:close/>
                <a:moveTo>
                  <a:pt x="10535" y="11976"/>
                </a:moveTo>
                <a:lnTo>
                  <a:pt x="6608" y="11976"/>
                </a:lnTo>
                <a:lnTo>
                  <a:pt x="6608" y="15452"/>
                </a:lnTo>
                <a:lnTo>
                  <a:pt x="10535" y="15452"/>
                </a:lnTo>
                <a:lnTo>
                  <a:pt x="10535" y="11976"/>
                </a:lnTo>
                <a:close/>
                <a:moveTo>
                  <a:pt x="10535" y="15976"/>
                </a:moveTo>
                <a:lnTo>
                  <a:pt x="6608" y="15976"/>
                </a:lnTo>
                <a:lnTo>
                  <a:pt x="6608" y="19423"/>
                </a:lnTo>
                <a:lnTo>
                  <a:pt x="10535" y="19423"/>
                </a:lnTo>
                <a:lnTo>
                  <a:pt x="10535" y="15976"/>
                </a:lnTo>
                <a:close/>
                <a:moveTo>
                  <a:pt x="9775" y="5543"/>
                </a:moveTo>
                <a:cubicBezTo>
                  <a:pt x="9775" y="5826"/>
                  <a:pt x="9850" y="6027"/>
                  <a:pt x="9997" y="6145"/>
                </a:cubicBezTo>
                <a:cubicBezTo>
                  <a:pt x="10144" y="6269"/>
                  <a:pt x="10406" y="6324"/>
                  <a:pt x="10783" y="6324"/>
                </a:cubicBezTo>
                <a:cubicBezTo>
                  <a:pt x="11160" y="6324"/>
                  <a:pt x="11428" y="6263"/>
                  <a:pt x="11589" y="6140"/>
                </a:cubicBezTo>
                <a:cubicBezTo>
                  <a:pt x="11750" y="6016"/>
                  <a:pt x="11831" y="5820"/>
                  <a:pt x="11831" y="5544"/>
                </a:cubicBezTo>
                <a:lnTo>
                  <a:pt x="11831" y="2399"/>
                </a:lnTo>
                <a:cubicBezTo>
                  <a:pt x="11831" y="2128"/>
                  <a:pt x="11750" y="1933"/>
                  <a:pt x="11589" y="1803"/>
                </a:cubicBezTo>
                <a:cubicBezTo>
                  <a:pt x="11428" y="1673"/>
                  <a:pt x="11160" y="1613"/>
                  <a:pt x="10783" y="1613"/>
                </a:cubicBezTo>
                <a:cubicBezTo>
                  <a:pt x="10406" y="1613"/>
                  <a:pt x="10144" y="1679"/>
                  <a:pt x="9997" y="1814"/>
                </a:cubicBezTo>
                <a:cubicBezTo>
                  <a:pt x="9850" y="1944"/>
                  <a:pt x="9775" y="2140"/>
                  <a:pt x="9775" y="2399"/>
                </a:cubicBezTo>
                <a:lnTo>
                  <a:pt x="9775" y="5543"/>
                </a:lnTo>
                <a:close/>
                <a:moveTo>
                  <a:pt x="14986" y="7968"/>
                </a:moveTo>
                <a:lnTo>
                  <a:pt x="11074" y="7968"/>
                </a:lnTo>
                <a:lnTo>
                  <a:pt x="11074" y="11444"/>
                </a:lnTo>
                <a:lnTo>
                  <a:pt x="14986" y="11444"/>
                </a:lnTo>
                <a:lnTo>
                  <a:pt x="14986" y="7968"/>
                </a:lnTo>
                <a:close/>
                <a:moveTo>
                  <a:pt x="14986" y="11976"/>
                </a:moveTo>
                <a:lnTo>
                  <a:pt x="11074" y="11976"/>
                </a:lnTo>
                <a:lnTo>
                  <a:pt x="11074" y="15452"/>
                </a:lnTo>
                <a:lnTo>
                  <a:pt x="14986" y="15452"/>
                </a:lnTo>
                <a:lnTo>
                  <a:pt x="14986" y="11976"/>
                </a:lnTo>
                <a:close/>
                <a:moveTo>
                  <a:pt x="14986" y="15976"/>
                </a:moveTo>
                <a:lnTo>
                  <a:pt x="11074" y="15976"/>
                </a:lnTo>
                <a:lnTo>
                  <a:pt x="11074" y="19423"/>
                </a:lnTo>
                <a:lnTo>
                  <a:pt x="14986" y="19423"/>
                </a:lnTo>
                <a:lnTo>
                  <a:pt x="14986" y="15976"/>
                </a:lnTo>
                <a:close/>
                <a:moveTo>
                  <a:pt x="19423" y="7968"/>
                </a:moveTo>
                <a:lnTo>
                  <a:pt x="15522" y="7968"/>
                </a:lnTo>
                <a:lnTo>
                  <a:pt x="15522" y="11444"/>
                </a:lnTo>
                <a:lnTo>
                  <a:pt x="19423" y="11444"/>
                </a:lnTo>
                <a:lnTo>
                  <a:pt x="19423" y="7968"/>
                </a:lnTo>
                <a:close/>
                <a:moveTo>
                  <a:pt x="19423" y="11976"/>
                </a:moveTo>
                <a:lnTo>
                  <a:pt x="15522" y="11976"/>
                </a:lnTo>
                <a:lnTo>
                  <a:pt x="15522" y="15452"/>
                </a:lnTo>
                <a:lnTo>
                  <a:pt x="19423" y="15452"/>
                </a:lnTo>
                <a:lnTo>
                  <a:pt x="19423" y="11976"/>
                </a:lnTo>
                <a:close/>
                <a:moveTo>
                  <a:pt x="19423" y="15976"/>
                </a:moveTo>
                <a:lnTo>
                  <a:pt x="15522" y="15976"/>
                </a:lnTo>
                <a:lnTo>
                  <a:pt x="15522" y="19423"/>
                </a:lnTo>
                <a:lnTo>
                  <a:pt x="19423" y="19423"/>
                </a:lnTo>
                <a:lnTo>
                  <a:pt x="19423" y="15976"/>
                </a:lnTo>
                <a:close/>
                <a:moveTo>
                  <a:pt x="15758" y="5543"/>
                </a:moveTo>
                <a:cubicBezTo>
                  <a:pt x="15758" y="6068"/>
                  <a:pt x="16106" y="6324"/>
                  <a:pt x="16806" y="6324"/>
                </a:cubicBezTo>
                <a:cubicBezTo>
                  <a:pt x="17503" y="6324"/>
                  <a:pt x="17848" y="6068"/>
                  <a:pt x="17840" y="5543"/>
                </a:cubicBezTo>
                <a:lnTo>
                  <a:pt x="17840" y="2399"/>
                </a:lnTo>
                <a:cubicBezTo>
                  <a:pt x="17840" y="1878"/>
                  <a:pt x="17494" y="1613"/>
                  <a:pt x="16806" y="1613"/>
                </a:cubicBezTo>
                <a:cubicBezTo>
                  <a:pt x="16106" y="1613"/>
                  <a:pt x="15758" y="1878"/>
                  <a:pt x="15758" y="2399"/>
                </a:cubicBezTo>
                <a:lnTo>
                  <a:pt x="15758" y="5543"/>
                </a:lnTo>
                <a:close/>
                <a:moveTo>
                  <a:pt x="15758" y="5543"/>
                </a:move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33" name="AutoShape 21"/>
          <p:cNvSpPr>
            <a:spLocks/>
          </p:cNvSpPr>
          <p:nvPr/>
        </p:nvSpPr>
        <p:spPr bwMode="auto">
          <a:xfrm>
            <a:off x="7227330" y="7406480"/>
            <a:ext cx="383958" cy="32019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w 21600"/>
              <a:gd name="T13" fmla="*/ 0 h 21600"/>
              <a:gd name="T14" fmla="*/ 0 w 21600"/>
              <a:gd name="T15" fmla="*/ 0 h 21600"/>
              <a:gd name="T16" fmla="*/ 0 w 21600"/>
              <a:gd name="T17" fmla="*/ 0 h 21600"/>
              <a:gd name="T18" fmla="*/ 0 w 21600"/>
              <a:gd name="T19" fmla="*/ 0 h 21600"/>
              <a:gd name="T20" fmla="*/ 0 w 21600"/>
              <a:gd name="T21" fmla="*/ 0 h 21600"/>
              <a:gd name="T22" fmla="*/ 0 w 21600"/>
              <a:gd name="T23" fmla="*/ 0 h 21600"/>
              <a:gd name="T24" fmla="*/ 0 w 21600"/>
              <a:gd name="T25" fmla="*/ 0 h 21600"/>
              <a:gd name="T26" fmla="*/ 0 w 21600"/>
              <a:gd name="T27" fmla="*/ 0 h 21600"/>
              <a:gd name="T28" fmla="*/ 0 w 21600"/>
              <a:gd name="T29" fmla="*/ 0 h 21600"/>
              <a:gd name="T30" fmla="*/ 0 w 21600"/>
              <a:gd name="T31" fmla="*/ 0 h 21600"/>
              <a:gd name="T32" fmla="*/ 0 w 21600"/>
              <a:gd name="T33" fmla="*/ 0 h 21600"/>
              <a:gd name="T34" fmla="*/ 0 w 21600"/>
              <a:gd name="T35" fmla="*/ 0 h 21600"/>
              <a:gd name="T36" fmla="*/ 0 w 21600"/>
              <a:gd name="T37" fmla="*/ 0 h 21600"/>
              <a:gd name="T38" fmla="*/ 0 w 21600"/>
              <a:gd name="T39" fmla="*/ 0 h 21600"/>
              <a:gd name="T40" fmla="*/ 0 w 21600"/>
              <a:gd name="T41" fmla="*/ 0 h 21600"/>
              <a:gd name="T42" fmla="*/ 0 w 21600"/>
              <a:gd name="T43" fmla="*/ 0 h 21600"/>
              <a:gd name="T44" fmla="*/ 0 w 21600"/>
              <a:gd name="T45" fmla="*/ 0 h 21600"/>
              <a:gd name="T46" fmla="*/ 0 w 21600"/>
              <a:gd name="T47" fmla="*/ 0 h 21600"/>
              <a:gd name="T48" fmla="*/ 0 w 21600"/>
              <a:gd name="T49" fmla="*/ 0 h 21600"/>
              <a:gd name="T50" fmla="*/ 0 w 21600"/>
              <a:gd name="T51" fmla="*/ 0 h 21600"/>
              <a:gd name="T52" fmla="*/ 0 w 21600"/>
              <a:gd name="T53" fmla="*/ 0 h 21600"/>
              <a:gd name="T54" fmla="*/ 0 w 21600"/>
              <a:gd name="T55" fmla="*/ 0 h 21600"/>
              <a:gd name="T56" fmla="*/ 0 w 21600"/>
              <a:gd name="T57" fmla="*/ 0 h 21600"/>
              <a:gd name="T58" fmla="*/ 0 w 21600"/>
              <a:gd name="T59" fmla="*/ 0 h 21600"/>
              <a:gd name="T60" fmla="*/ 0 w 21600"/>
              <a:gd name="T61" fmla="*/ 0 h 21600"/>
              <a:gd name="T62" fmla="*/ 0 w 21600"/>
              <a:gd name="T63" fmla="*/ 0 h 21600"/>
              <a:gd name="T64" fmla="*/ 0 w 21600"/>
              <a:gd name="T65" fmla="*/ 0 h 21600"/>
              <a:gd name="T66" fmla="*/ 0 w 21600"/>
              <a:gd name="T67" fmla="*/ 0 h 21600"/>
              <a:gd name="T68" fmla="*/ 0 w 21600"/>
              <a:gd name="T69" fmla="*/ 0 h 21600"/>
              <a:gd name="T70" fmla="*/ 0 w 21600"/>
              <a:gd name="T71" fmla="*/ 0 h 216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1600" h="21600">
                <a:moveTo>
                  <a:pt x="20709" y="14020"/>
                </a:moveTo>
                <a:cubicBezTo>
                  <a:pt x="20951" y="14020"/>
                  <a:pt x="21162" y="14126"/>
                  <a:pt x="21336" y="14334"/>
                </a:cubicBezTo>
                <a:cubicBezTo>
                  <a:pt x="21512" y="14549"/>
                  <a:pt x="21600" y="14810"/>
                  <a:pt x="21600" y="15116"/>
                </a:cubicBezTo>
                <a:lnTo>
                  <a:pt x="21600" y="20504"/>
                </a:lnTo>
                <a:cubicBezTo>
                  <a:pt x="21600" y="20816"/>
                  <a:pt x="21512" y="21071"/>
                  <a:pt x="21336" y="21286"/>
                </a:cubicBezTo>
                <a:cubicBezTo>
                  <a:pt x="21162" y="21494"/>
                  <a:pt x="20951" y="21600"/>
                  <a:pt x="20709" y="21600"/>
                </a:cubicBezTo>
                <a:lnTo>
                  <a:pt x="16198" y="21600"/>
                </a:lnTo>
                <a:cubicBezTo>
                  <a:pt x="15940" y="21600"/>
                  <a:pt x="15730" y="21494"/>
                  <a:pt x="15564" y="21286"/>
                </a:cubicBezTo>
                <a:cubicBezTo>
                  <a:pt x="15400" y="21071"/>
                  <a:pt x="15316" y="20816"/>
                  <a:pt x="15316" y="20504"/>
                </a:cubicBezTo>
                <a:lnTo>
                  <a:pt x="15316" y="15116"/>
                </a:lnTo>
                <a:cubicBezTo>
                  <a:pt x="15316" y="14810"/>
                  <a:pt x="15400" y="14549"/>
                  <a:pt x="15571" y="14334"/>
                </a:cubicBezTo>
                <a:cubicBezTo>
                  <a:pt x="15737" y="14126"/>
                  <a:pt x="15945" y="14020"/>
                  <a:pt x="16198" y="14020"/>
                </a:cubicBezTo>
                <a:lnTo>
                  <a:pt x="17789" y="14020"/>
                </a:lnTo>
                <a:lnTo>
                  <a:pt x="17789" y="11869"/>
                </a:lnTo>
                <a:cubicBezTo>
                  <a:pt x="17789" y="11699"/>
                  <a:pt x="17708" y="11611"/>
                  <a:pt x="17544" y="11602"/>
                </a:cubicBezTo>
                <a:lnTo>
                  <a:pt x="11473" y="11602"/>
                </a:lnTo>
                <a:lnTo>
                  <a:pt x="11473" y="14020"/>
                </a:lnTo>
                <a:lnTo>
                  <a:pt x="13054" y="14020"/>
                </a:lnTo>
                <a:cubicBezTo>
                  <a:pt x="13297" y="14020"/>
                  <a:pt x="13507" y="14126"/>
                  <a:pt x="13681" y="14334"/>
                </a:cubicBezTo>
                <a:cubicBezTo>
                  <a:pt x="13857" y="14549"/>
                  <a:pt x="13945" y="14810"/>
                  <a:pt x="13945" y="15116"/>
                </a:cubicBezTo>
                <a:lnTo>
                  <a:pt x="13945" y="20504"/>
                </a:lnTo>
                <a:cubicBezTo>
                  <a:pt x="13945" y="20816"/>
                  <a:pt x="13857" y="21071"/>
                  <a:pt x="13681" y="21286"/>
                </a:cubicBezTo>
                <a:cubicBezTo>
                  <a:pt x="13507" y="21494"/>
                  <a:pt x="13297" y="21600"/>
                  <a:pt x="13054" y="21600"/>
                </a:cubicBezTo>
                <a:lnTo>
                  <a:pt x="8543" y="21600"/>
                </a:lnTo>
                <a:cubicBezTo>
                  <a:pt x="8298" y="21600"/>
                  <a:pt x="8090" y="21494"/>
                  <a:pt x="7914" y="21286"/>
                </a:cubicBezTo>
                <a:cubicBezTo>
                  <a:pt x="7740" y="21071"/>
                  <a:pt x="7652" y="20816"/>
                  <a:pt x="7652" y="20504"/>
                </a:cubicBezTo>
                <a:lnTo>
                  <a:pt x="7652" y="15116"/>
                </a:lnTo>
                <a:cubicBezTo>
                  <a:pt x="7652" y="14810"/>
                  <a:pt x="7740" y="14549"/>
                  <a:pt x="7914" y="14334"/>
                </a:cubicBezTo>
                <a:cubicBezTo>
                  <a:pt x="8090" y="14126"/>
                  <a:pt x="8298" y="14020"/>
                  <a:pt x="8543" y="14020"/>
                </a:cubicBezTo>
                <a:lnTo>
                  <a:pt x="10124" y="14020"/>
                </a:lnTo>
                <a:lnTo>
                  <a:pt x="10124" y="11602"/>
                </a:lnTo>
                <a:lnTo>
                  <a:pt x="4056" y="11602"/>
                </a:lnTo>
                <a:cubicBezTo>
                  <a:pt x="3902" y="11602"/>
                  <a:pt x="3821" y="11690"/>
                  <a:pt x="3821" y="11869"/>
                </a:cubicBezTo>
                <a:lnTo>
                  <a:pt x="3821" y="14020"/>
                </a:lnTo>
                <a:lnTo>
                  <a:pt x="5402" y="14020"/>
                </a:lnTo>
                <a:cubicBezTo>
                  <a:pt x="5662" y="14020"/>
                  <a:pt x="5875" y="14126"/>
                  <a:pt x="6054" y="14334"/>
                </a:cubicBezTo>
                <a:cubicBezTo>
                  <a:pt x="6230" y="14549"/>
                  <a:pt x="6316" y="14810"/>
                  <a:pt x="6316" y="15116"/>
                </a:cubicBezTo>
                <a:lnTo>
                  <a:pt x="6316" y="20504"/>
                </a:lnTo>
                <a:cubicBezTo>
                  <a:pt x="6316" y="20816"/>
                  <a:pt x="6230" y="21071"/>
                  <a:pt x="6054" y="21286"/>
                </a:cubicBezTo>
                <a:cubicBezTo>
                  <a:pt x="5877" y="21494"/>
                  <a:pt x="5664" y="21600"/>
                  <a:pt x="5402" y="21600"/>
                </a:cubicBezTo>
                <a:lnTo>
                  <a:pt x="913" y="21600"/>
                </a:lnTo>
                <a:cubicBezTo>
                  <a:pt x="658" y="21600"/>
                  <a:pt x="441" y="21494"/>
                  <a:pt x="262" y="21286"/>
                </a:cubicBezTo>
                <a:cubicBezTo>
                  <a:pt x="88" y="21071"/>
                  <a:pt x="0" y="20816"/>
                  <a:pt x="0" y="20504"/>
                </a:cubicBezTo>
                <a:lnTo>
                  <a:pt x="0" y="15116"/>
                </a:lnTo>
                <a:cubicBezTo>
                  <a:pt x="0" y="14810"/>
                  <a:pt x="88" y="14549"/>
                  <a:pt x="262" y="14334"/>
                </a:cubicBezTo>
                <a:cubicBezTo>
                  <a:pt x="438" y="14126"/>
                  <a:pt x="656" y="14020"/>
                  <a:pt x="913" y="14020"/>
                </a:cubicBezTo>
                <a:lnTo>
                  <a:pt x="2472" y="14020"/>
                </a:lnTo>
                <a:lnTo>
                  <a:pt x="2472" y="11869"/>
                </a:lnTo>
                <a:cubicBezTo>
                  <a:pt x="2472" y="11352"/>
                  <a:pt x="2629" y="10912"/>
                  <a:pt x="2942" y="10544"/>
                </a:cubicBezTo>
                <a:cubicBezTo>
                  <a:pt x="3253" y="10180"/>
                  <a:pt x="3623" y="9998"/>
                  <a:pt x="4054" y="9998"/>
                </a:cubicBezTo>
                <a:lnTo>
                  <a:pt x="10122" y="9998"/>
                </a:lnTo>
                <a:lnTo>
                  <a:pt x="10122" y="7551"/>
                </a:lnTo>
                <a:lnTo>
                  <a:pt x="8541" y="7551"/>
                </a:lnTo>
                <a:cubicBezTo>
                  <a:pt x="8296" y="7551"/>
                  <a:pt x="8088" y="7451"/>
                  <a:pt x="7912" y="7248"/>
                </a:cubicBezTo>
                <a:cubicBezTo>
                  <a:pt x="7738" y="7045"/>
                  <a:pt x="7650" y="6790"/>
                  <a:pt x="7650" y="6484"/>
                </a:cubicBezTo>
                <a:lnTo>
                  <a:pt x="7650" y="1066"/>
                </a:lnTo>
                <a:cubicBezTo>
                  <a:pt x="7650" y="776"/>
                  <a:pt x="7738" y="523"/>
                  <a:pt x="7912" y="314"/>
                </a:cubicBezTo>
                <a:cubicBezTo>
                  <a:pt x="8088" y="103"/>
                  <a:pt x="8296" y="0"/>
                  <a:pt x="8541" y="0"/>
                </a:cubicBezTo>
                <a:lnTo>
                  <a:pt x="13052" y="0"/>
                </a:lnTo>
                <a:cubicBezTo>
                  <a:pt x="13294" y="0"/>
                  <a:pt x="13505" y="103"/>
                  <a:pt x="13679" y="314"/>
                </a:cubicBezTo>
                <a:cubicBezTo>
                  <a:pt x="13855" y="523"/>
                  <a:pt x="13943" y="776"/>
                  <a:pt x="13943" y="1066"/>
                </a:cubicBezTo>
                <a:lnTo>
                  <a:pt x="13943" y="6484"/>
                </a:lnTo>
                <a:cubicBezTo>
                  <a:pt x="13943" y="6790"/>
                  <a:pt x="13855" y="7045"/>
                  <a:pt x="13679" y="7248"/>
                </a:cubicBezTo>
                <a:cubicBezTo>
                  <a:pt x="13505" y="7451"/>
                  <a:pt x="13294" y="7551"/>
                  <a:pt x="13052" y="7551"/>
                </a:cubicBezTo>
                <a:lnTo>
                  <a:pt x="11471" y="7551"/>
                </a:lnTo>
                <a:lnTo>
                  <a:pt x="11471" y="9998"/>
                </a:lnTo>
                <a:lnTo>
                  <a:pt x="17541" y="9998"/>
                </a:lnTo>
                <a:cubicBezTo>
                  <a:pt x="17970" y="9998"/>
                  <a:pt x="18339" y="10177"/>
                  <a:pt x="18653" y="10539"/>
                </a:cubicBezTo>
                <a:cubicBezTo>
                  <a:pt x="18966" y="10900"/>
                  <a:pt x="19123" y="11344"/>
                  <a:pt x="19123" y="11869"/>
                </a:cubicBezTo>
                <a:lnTo>
                  <a:pt x="19123" y="14020"/>
                </a:lnTo>
                <a:lnTo>
                  <a:pt x="20709" y="14020"/>
                </a:lnTo>
                <a:close/>
                <a:moveTo>
                  <a:pt x="20709" y="14020"/>
                </a:move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39" name="文字方塊 38"/>
          <p:cNvSpPr txBox="1"/>
          <p:nvPr/>
        </p:nvSpPr>
        <p:spPr>
          <a:xfrm>
            <a:off x="6623145" y="1692229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授課對象：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本校大一新生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8599425" y="3923386"/>
            <a:ext cx="3158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開課學期：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每學年度上學期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(113-1)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1" name="文字方塊 40"/>
          <p:cNvSpPr txBox="1"/>
          <p:nvPr/>
        </p:nvSpPr>
        <p:spPr>
          <a:xfrm>
            <a:off x="7230188" y="5703584"/>
            <a:ext cx="38571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學分數：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學分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選修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可抵認通識「我」類學分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2" name="文字方塊 41"/>
          <p:cNvSpPr txBox="1"/>
          <p:nvPr/>
        </p:nvSpPr>
        <p:spPr>
          <a:xfrm>
            <a:off x="1990620" y="3819979"/>
            <a:ext cx="1455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開課單位：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通識中心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45" name="Group 27"/>
          <p:cNvGrpSpPr/>
          <p:nvPr/>
        </p:nvGrpSpPr>
        <p:grpSpPr>
          <a:xfrm>
            <a:off x="3684683" y="3996620"/>
            <a:ext cx="501732" cy="362339"/>
            <a:chOff x="5197475" y="3336925"/>
            <a:chExt cx="1954213" cy="1411288"/>
          </a:xfrm>
          <a:solidFill>
            <a:schemeClr val="bg1"/>
          </a:solidFill>
        </p:grpSpPr>
        <p:sp>
          <p:nvSpPr>
            <p:cNvPr id="46" name="Freeform 28"/>
            <p:cNvSpPr>
              <a:spLocks noEditPoints="1"/>
            </p:cNvSpPr>
            <p:nvPr/>
          </p:nvSpPr>
          <p:spPr bwMode="auto">
            <a:xfrm>
              <a:off x="5197475" y="3336925"/>
              <a:ext cx="1590675" cy="1411288"/>
            </a:xfrm>
            <a:custGeom>
              <a:avLst/>
              <a:gdLst>
                <a:gd name="T0" fmla="*/ 410 w 424"/>
                <a:gd name="T1" fmla="*/ 0 h 376"/>
                <a:gd name="T2" fmla="*/ 13 w 424"/>
                <a:gd name="T3" fmla="*/ 0 h 376"/>
                <a:gd name="T4" fmla="*/ 0 w 424"/>
                <a:gd name="T5" fmla="*/ 13 h 376"/>
                <a:gd name="T6" fmla="*/ 0 w 424"/>
                <a:gd name="T7" fmla="*/ 363 h 376"/>
                <a:gd name="T8" fmla="*/ 13 w 424"/>
                <a:gd name="T9" fmla="*/ 376 h 376"/>
                <a:gd name="T10" fmla="*/ 410 w 424"/>
                <a:gd name="T11" fmla="*/ 376 h 376"/>
                <a:gd name="T12" fmla="*/ 424 w 424"/>
                <a:gd name="T13" fmla="*/ 363 h 376"/>
                <a:gd name="T14" fmla="*/ 424 w 424"/>
                <a:gd name="T15" fmla="*/ 13 h 376"/>
                <a:gd name="T16" fmla="*/ 410 w 424"/>
                <a:gd name="T17" fmla="*/ 0 h 376"/>
                <a:gd name="T18" fmla="*/ 326 w 424"/>
                <a:gd name="T19" fmla="*/ 29 h 376"/>
                <a:gd name="T20" fmla="*/ 344 w 424"/>
                <a:gd name="T21" fmla="*/ 47 h 376"/>
                <a:gd name="T22" fmla="*/ 326 w 424"/>
                <a:gd name="T23" fmla="*/ 65 h 376"/>
                <a:gd name="T24" fmla="*/ 308 w 424"/>
                <a:gd name="T25" fmla="*/ 47 h 376"/>
                <a:gd name="T26" fmla="*/ 326 w 424"/>
                <a:gd name="T27" fmla="*/ 29 h 376"/>
                <a:gd name="T28" fmla="*/ 273 w 424"/>
                <a:gd name="T29" fmla="*/ 29 h 376"/>
                <a:gd name="T30" fmla="*/ 291 w 424"/>
                <a:gd name="T31" fmla="*/ 47 h 376"/>
                <a:gd name="T32" fmla="*/ 273 w 424"/>
                <a:gd name="T33" fmla="*/ 65 h 376"/>
                <a:gd name="T34" fmla="*/ 255 w 424"/>
                <a:gd name="T35" fmla="*/ 47 h 376"/>
                <a:gd name="T36" fmla="*/ 273 w 424"/>
                <a:gd name="T37" fmla="*/ 29 h 376"/>
                <a:gd name="T38" fmla="*/ 397 w 424"/>
                <a:gd name="T39" fmla="*/ 349 h 376"/>
                <a:gd name="T40" fmla="*/ 27 w 424"/>
                <a:gd name="T41" fmla="*/ 349 h 376"/>
                <a:gd name="T42" fmla="*/ 27 w 424"/>
                <a:gd name="T43" fmla="*/ 94 h 376"/>
                <a:gd name="T44" fmla="*/ 397 w 424"/>
                <a:gd name="T45" fmla="*/ 94 h 376"/>
                <a:gd name="T46" fmla="*/ 397 w 424"/>
                <a:gd name="T47" fmla="*/ 349 h 376"/>
                <a:gd name="T48" fmla="*/ 379 w 424"/>
                <a:gd name="T49" fmla="*/ 65 h 376"/>
                <a:gd name="T50" fmla="*/ 361 w 424"/>
                <a:gd name="T51" fmla="*/ 47 h 376"/>
                <a:gd name="T52" fmla="*/ 379 w 424"/>
                <a:gd name="T53" fmla="*/ 29 h 376"/>
                <a:gd name="T54" fmla="*/ 397 w 424"/>
                <a:gd name="T55" fmla="*/ 47 h 376"/>
                <a:gd name="T56" fmla="*/ 379 w 424"/>
                <a:gd name="T57" fmla="*/ 65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24" h="376">
                  <a:moveTo>
                    <a:pt x="410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363"/>
                    <a:pt x="0" y="363"/>
                    <a:pt x="0" y="363"/>
                  </a:cubicBezTo>
                  <a:cubicBezTo>
                    <a:pt x="0" y="370"/>
                    <a:pt x="6" y="376"/>
                    <a:pt x="13" y="376"/>
                  </a:cubicBezTo>
                  <a:cubicBezTo>
                    <a:pt x="410" y="376"/>
                    <a:pt x="410" y="376"/>
                    <a:pt x="410" y="376"/>
                  </a:cubicBezTo>
                  <a:cubicBezTo>
                    <a:pt x="417" y="376"/>
                    <a:pt x="424" y="370"/>
                    <a:pt x="424" y="363"/>
                  </a:cubicBezTo>
                  <a:cubicBezTo>
                    <a:pt x="424" y="13"/>
                    <a:pt x="424" y="13"/>
                    <a:pt x="424" y="13"/>
                  </a:cubicBezTo>
                  <a:cubicBezTo>
                    <a:pt x="424" y="6"/>
                    <a:pt x="417" y="0"/>
                    <a:pt x="410" y="0"/>
                  </a:cubicBezTo>
                  <a:close/>
                  <a:moveTo>
                    <a:pt x="326" y="29"/>
                  </a:moveTo>
                  <a:cubicBezTo>
                    <a:pt x="336" y="29"/>
                    <a:pt x="344" y="37"/>
                    <a:pt x="344" y="47"/>
                  </a:cubicBezTo>
                  <a:cubicBezTo>
                    <a:pt x="344" y="57"/>
                    <a:pt x="336" y="65"/>
                    <a:pt x="326" y="65"/>
                  </a:cubicBezTo>
                  <a:cubicBezTo>
                    <a:pt x="316" y="65"/>
                    <a:pt x="308" y="57"/>
                    <a:pt x="308" y="47"/>
                  </a:cubicBezTo>
                  <a:cubicBezTo>
                    <a:pt x="308" y="37"/>
                    <a:pt x="316" y="29"/>
                    <a:pt x="326" y="29"/>
                  </a:cubicBezTo>
                  <a:close/>
                  <a:moveTo>
                    <a:pt x="273" y="29"/>
                  </a:moveTo>
                  <a:cubicBezTo>
                    <a:pt x="283" y="29"/>
                    <a:pt x="291" y="37"/>
                    <a:pt x="291" y="47"/>
                  </a:cubicBezTo>
                  <a:cubicBezTo>
                    <a:pt x="291" y="57"/>
                    <a:pt x="283" y="65"/>
                    <a:pt x="273" y="65"/>
                  </a:cubicBezTo>
                  <a:cubicBezTo>
                    <a:pt x="263" y="65"/>
                    <a:pt x="255" y="57"/>
                    <a:pt x="255" y="47"/>
                  </a:cubicBezTo>
                  <a:cubicBezTo>
                    <a:pt x="255" y="37"/>
                    <a:pt x="263" y="29"/>
                    <a:pt x="273" y="29"/>
                  </a:cubicBezTo>
                  <a:close/>
                  <a:moveTo>
                    <a:pt x="397" y="349"/>
                  </a:moveTo>
                  <a:cubicBezTo>
                    <a:pt x="27" y="349"/>
                    <a:pt x="27" y="349"/>
                    <a:pt x="27" y="349"/>
                  </a:cubicBezTo>
                  <a:cubicBezTo>
                    <a:pt x="27" y="94"/>
                    <a:pt x="27" y="94"/>
                    <a:pt x="27" y="94"/>
                  </a:cubicBezTo>
                  <a:cubicBezTo>
                    <a:pt x="397" y="94"/>
                    <a:pt x="397" y="94"/>
                    <a:pt x="397" y="94"/>
                  </a:cubicBezTo>
                  <a:lnTo>
                    <a:pt x="397" y="349"/>
                  </a:lnTo>
                  <a:close/>
                  <a:moveTo>
                    <a:pt x="379" y="65"/>
                  </a:moveTo>
                  <a:cubicBezTo>
                    <a:pt x="369" y="65"/>
                    <a:pt x="361" y="57"/>
                    <a:pt x="361" y="47"/>
                  </a:cubicBezTo>
                  <a:cubicBezTo>
                    <a:pt x="361" y="37"/>
                    <a:pt x="369" y="29"/>
                    <a:pt x="379" y="29"/>
                  </a:cubicBezTo>
                  <a:cubicBezTo>
                    <a:pt x="389" y="29"/>
                    <a:pt x="397" y="37"/>
                    <a:pt x="397" y="47"/>
                  </a:cubicBezTo>
                  <a:cubicBezTo>
                    <a:pt x="397" y="57"/>
                    <a:pt x="389" y="65"/>
                    <a:pt x="379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29"/>
            <p:cNvSpPr>
              <a:spLocks/>
            </p:cNvSpPr>
            <p:nvPr/>
          </p:nvSpPr>
          <p:spPr bwMode="auto">
            <a:xfrm>
              <a:off x="6278563" y="4289425"/>
              <a:ext cx="149225" cy="150813"/>
            </a:xfrm>
            <a:custGeom>
              <a:avLst/>
              <a:gdLst>
                <a:gd name="T0" fmla="*/ 28 w 94"/>
                <a:gd name="T1" fmla="*/ 0 h 95"/>
                <a:gd name="T2" fmla="*/ 26 w 94"/>
                <a:gd name="T3" fmla="*/ 7 h 95"/>
                <a:gd name="T4" fmla="*/ 0 w 94"/>
                <a:gd name="T5" fmla="*/ 95 h 95"/>
                <a:gd name="T6" fmla="*/ 87 w 94"/>
                <a:gd name="T7" fmla="*/ 69 h 95"/>
                <a:gd name="T8" fmla="*/ 94 w 94"/>
                <a:gd name="T9" fmla="*/ 67 h 95"/>
                <a:gd name="T10" fmla="*/ 28 w 94"/>
                <a:gd name="T11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4" h="95">
                  <a:moveTo>
                    <a:pt x="28" y="0"/>
                  </a:moveTo>
                  <a:lnTo>
                    <a:pt x="26" y="7"/>
                  </a:lnTo>
                  <a:lnTo>
                    <a:pt x="0" y="95"/>
                  </a:lnTo>
                  <a:lnTo>
                    <a:pt x="87" y="69"/>
                  </a:lnTo>
                  <a:lnTo>
                    <a:pt x="94" y="67"/>
                  </a:lnTo>
                  <a:lnTo>
                    <a:pt x="2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8" name="Freeform 30"/>
            <p:cNvSpPr>
              <a:spLocks/>
            </p:cNvSpPr>
            <p:nvPr/>
          </p:nvSpPr>
          <p:spPr bwMode="auto">
            <a:xfrm>
              <a:off x="6870700" y="3562350"/>
              <a:ext cx="280988" cy="280988"/>
            </a:xfrm>
            <a:custGeom>
              <a:avLst/>
              <a:gdLst>
                <a:gd name="T0" fmla="*/ 56 w 75"/>
                <a:gd name="T1" fmla="*/ 75 h 75"/>
                <a:gd name="T2" fmla="*/ 70 w 75"/>
                <a:gd name="T3" fmla="*/ 61 h 75"/>
                <a:gd name="T4" fmla="*/ 70 w 75"/>
                <a:gd name="T5" fmla="*/ 43 h 75"/>
                <a:gd name="T6" fmla="*/ 33 w 75"/>
                <a:gd name="T7" fmla="*/ 5 h 75"/>
                <a:gd name="T8" fmla="*/ 15 w 75"/>
                <a:gd name="T9" fmla="*/ 5 h 75"/>
                <a:gd name="T10" fmla="*/ 0 w 75"/>
                <a:gd name="T11" fmla="*/ 20 h 75"/>
                <a:gd name="T12" fmla="*/ 56 w 75"/>
                <a:gd name="T13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75">
                  <a:moveTo>
                    <a:pt x="56" y="75"/>
                  </a:moveTo>
                  <a:cubicBezTo>
                    <a:pt x="70" y="61"/>
                    <a:pt x="70" y="61"/>
                    <a:pt x="70" y="61"/>
                  </a:cubicBezTo>
                  <a:cubicBezTo>
                    <a:pt x="75" y="56"/>
                    <a:pt x="75" y="48"/>
                    <a:pt x="70" y="43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28" y="0"/>
                    <a:pt x="20" y="0"/>
                    <a:pt x="15" y="5"/>
                  </a:cubicBezTo>
                  <a:cubicBezTo>
                    <a:pt x="0" y="20"/>
                    <a:pt x="0" y="20"/>
                    <a:pt x="0" y="20"/>
                  </a:cubicBezTo>
                  <a:lnTo>
                    <a:pt x="56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31"/>
            <p:cNvSpPr>
              <a:spLocks/>
            </p:cNvSpPr>
            <p:nvPr/>
          </p:nvSpPr>
          <p:spPr bwMode="auto">
            <a:xfrm>
              <a:off x="6389688" y="3660775"/>
              <a:ext cx="668338" cy="663575"/>
            </a:xfrm>
            <a:custGeom>
              <a:avLst/>
              <a:gdLst>
                <a:gd name="T0" fmla="*/ 122 w 178"/>
                <a:gd name="T1" fmla="*/ 0 h 177"/>
                <a:gd name="T2" fmla="*/ 121 w 178"/>
                <a:gd name="T3" fmla="*/ 1 h 177"/>
                <a:gd name="T4" fmla="*/ 6 w 178"/>
                <a:gd name="T5" fmla="*/ 116 h 177"/>
                <a:gd name="T6" fmla="*/ 6 w 178"/>
                <a:gd name="T7" fmla="*/ 135 h 177"/>
                <a:gd name="T8" fmla="*/ 7 w 178"/>
                <a:gd name="T9" fmla="*/ 137 h 177"/>
                <a:gd name="T10" fmla="*/ 20 w 178"/>
                <a:gd name="T11" fmla="*/ 140 h 177"/>
                <a:gd name="T12" fmla="*/ 24 w 178"/>
                <a:gd name="T13" fmla="*/ 153 h 177"/>
                <a:gd name="T14" fmla="*/ 25 w 178"/>
                <a:gd name="T15" fmla="*/ 154 h 177"/>
                <a:gd name="T16" fmla="*/ 38 w 178"/>
                <a:gd name="T17" fmla="*/ 158 h 177"/>
                <a:gd name="T18" fmla="*/ 41 w 178"/>
                <a:gd name="T19" fmla="*/ 171 h 177"/>
                <a:gd name="T20" fmla="*/ 43 w 178"/>
                <a:gd name="T21" fmla="*/ 172 h 177"/>
                <a:gd name="T22" fmla="*/ 62 w 178"/>
                <a:gd name="T23" fmla="*/ 172 h 177"/>
                <a:gd name="T24" fmla="*/ 177 w 178"/>
                <a:gd name="T25" fmla="*/ 57 h 177"/>
                <a:gd name="T26" fmla="*/ 178 w 178"/>
                <a:gd name="T27" fmla="*/ 55 h 177"/>
                <a:gd name="T28" fmla="*/ 122 w 178"/>
                <a:gd name="T29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8" h="177">
                  <a:moveTo>
                    <a:pt x="122" y="0"/>
                  </a:moveTo>
                  <a:cubicBezTo>
                    <a:pt x="122" y="0"/>
                    <a:pt x="121" y="1"/>
                    <a:pt x="121" y="1"/>
                  </a:cubicBezTo>
                  <a:cubicBezTo>
                    <a:pt x="6" y="116"/>
                    <a:pt x="6" y="116"/>
                    <a:pt x="6" y="116"/>
                  </a:cubicBezTo>
                  <a:cubicBezTo>
                    <a:pt x="0" y="122"/>
                    <a:pt x="0" y="130"/>
                    <a:pt x="6" y="135"/>
                  </a:cubicBezTo>
                  <a:cubicBezTo>
                    <a:pt x="7" y="137"/>
                    <a:pt x="7" y="137"/>
                    <a:pt x="7" y="137"/>
                  </a:cubicBezTo>
                  <a:cubicBezTo>
                    <a:pt x="11" y="140"/>
                    <a:pt x="16" y="141"/>
                    <a:pt x="20" y="140"/>
                  </a:cubicBezTo>
                  <a:cubicBezTo>
                    <a:pt x="19" y="144"/>
                    <a:pt x="20" y="149"/>
                    <a:pt x="24" y="153"/>
                  </a:cubicBezTo>
                  <a:cubicBezTo>
                    <a:pt x="25" y="154"/>
                    <a:pt x="25" y="154"/>
                    <a:pt x="25" y="154"/>
                  </a:cubicBezTo>
                  <a:cubicBezTo>
                    <a:pt x="28" y="158"/>
                    <a:pt x="34" y="159"/>
                    <a:pt x="38" y="158"/>
                  </a:cubicBezTo>
                  <a:cubicBezTo>
                    <a:pt x="37" y="162"/>
                    <a:pt x="38" y="167"/>
                    <a:pt x="41" y="171"/>
                  </a:cubicBezTo>
                  <a:cubicBezTo>
                    <a:pt x="43" y="172"/>
                    <a:pt x="43" y="172"/>
                    <a:pt x="43" y="172"/>
                  </a:cubicBezTo>
                  <a:cubicBezTo>
                    <a:pt x="48" y="177"/>
                    <a:pt x="56" y="177"/>
                    <a:pt x="62" y="172"/>
                  </a:cubicBezTo>
                  <a:cubicBezTo>
                    <a:pt x="177" y="57"/>
                    <a:pt x="177" y="57"/>
                    <a:pt x="177" y="57"/>
                  </a:cubicBezTo>
                  <a:cubicBezTo>
                    <a:pt x="177" y="56"/>
                    <a:pt x="177" y="56"/>
                    <a:pt x="178" y="55"/>
                  </a:cubicBezTo>
                  <a:lnTo>
                    <a:pt x="12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Rectangle 32"/>
            <p:cNvSpPr>
              <a:spLocks noChangeArrowheads="1"/>
            </p:cNvSpPr>
            <p:nvPr/>
          </p:nvSpPr>
          <p:spPr bwMode="auto">
            <a:xfrm>
              <a:off x="5411788" y="3881438"/>
              <a:ext cx="509588" cy="523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Rectangle 33"/>
            <p:cNvSpPr>
              <a:spLocks noChangeArrowheads="1"/>
            </p:cNvSpPr>
            <p:nvPr/>
          </p:nvSpPr>
          <p:spPr bwMode="auto">
            <a:xfrm>
              <a:off x="5411788" y="4049713"/>
              <a:ext cx="814388" cy="523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Rectangle 34"/>
            <p:cNvSpPr>
              <a:spLocks noChangeArrowheads="1"/>
            </p:cNvSpPr>
            <p:nvPr/>
          </p:nvSpPr>
          <p:spPr bwMode="auto">
            <a:xfrm>
              <a:off x="5411788" y="4217988"/>
              <a:ext cx="814388" cy="49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Rectangle 35"/>
            <p:cNvSpPr>
              <a:spLocks noChangeArrowheads="1"/>
            </p:cNvSpPr>
            <p:nvPr/>
          </p:nvSpPr>
          <p:spPr bwMode="auto">
            <a:xfrm>
              <a:off x="5411788" y="4387850"/>
              <a:ext cx="81438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57" name="文字方塊 56"/>
          <p:cNvSpPr txBox="1"/>
          <p:nvPr/>
        </p:nvSpPr>
        <p:spPr>
          <a:xfrm>
            <a:off x="5108734" y="3507638"/>
            <a:ext cx="1795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CYCU</a:t>
            </a:r>
            <a:r>
              <a:rPr lang="zh-TW" altLang="en-US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endParaRPr lang="en-US" altLang="zh-TW" sz="20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altLang="zh-TW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First-Year </a:t>
            </a:r>
          </a:p>
          <a:p>
            <a:pPr algn="ctr"/>
            <a:r>
              <a:rPr lang="en-US" altLang="zh-TW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Seminar</a:t>
            </a:r>
            <a:endParaRPr lang="en-US" altLang="zh-TW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59" name="群組 58"/>
          <p:cNvGrpSpPr/>
          <p:nvPr/>
        </p:nvGrpSpPr>
        <p:grpSpPr>
          <a:xfrm>
            <a:off x="5728397" y="2104133"/>
            <a:ext cx="486891" cy="550146"/>
            <a:chOff x="5383746" y="2015394"/>
            <a:chExt cx="625076" cy="706284"/>
          </a:xfrm>
        </p:grpSpPr>
        <p:sp>
          <p:nvSpPr>
            <p:cNvPr id="44" name="AutoShape 17"/>
            <p:cNvSpPr>
              <a:spLocks/>
            </p:cNvSpPr>
            <p:nvPr/>
          </p:nvSpPr>
          <p:spPr bwMode="auto">
            <a:xfrm>
              <a:off x="5383746" y="2015395"/>
              <a:ext cx="289780" cy="706283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2147483646 w 21600"/>
                <a:gd name="T9" fmla="*/ 2147483646 h 21600"/>
                <a:gd name="T10" fmla="*/ 2147483646 w 21600"/>
                <a:gd name="T11" fmla="*/ 2147483646 h 21600"/>
                <a:gd name="T12" fmla="*/ 2147483646 w 21600"/>
                <a:gd name="T13" fmla="*/ 0 h 21600"/>
                <a:gd name="T14" fmla="*/ 2147483646 w 21600"/>
                <a:gd name="T15" fmla="*/ 2147483646 h 21600"/>
                <a:gd name="T16" fmla="*/ 2147483646 w 21600"/>
                <a:gd name="T17" fmla="*/ 2147483646 h 21600"/>
                <a:gd name="T18" fmla="*/ 2147483646 w 21600"/>
                <a:gd name="T19" fmla="*/ 2147483646 h 21600"/>
                <a:gd name="T20" fmla="*/ 2147483646 w 21600"/>
                <a:gd name="T21" fmla="*/ 2147483646 h 21600"/>
                <a:gd name="T22" fmla="*/ 2147483646 w 21600"/>
                <a:gd name="T23" fmla="*/ 2147483646 h 21600"/>
                <a:gd name="T24" fmla="*/ 2147483646 w 21600"/>
                <a:gd name="T25" fmla="*/ 2147483646 h 21600"/>
                <a:gd name="T26" fmla="*/ 2147483646 w 21600"/>
                <a:gd name="T27" fmla="*/ 2147483646 h 21600"/>
                <a:gd name="T28" fmla="*/ 2147483646 w 21600"/>
                <a:gd name="T29" fmla="*/ 2147483646 h 21600"/>
                <a:gd name="T30" fmla="*/ 2147483646 w 21600"/>
                <a:gd name="T31" fmla="*/ 2147483646 h 21600"/>
                <a:gd name="T32" fmla="*/ 2147483646 w 21600"/>
                <a:gd name="T33" fmla="*/ 2147483646 h 21600"/>
                <a:gd name="T34" fmla="*/ 2147483646 w 21600"/>
                <a:gd name="T35" fmla="*/ 2147483646 h 21600"/>
                <a:gd name="T36" fmla="*/ 2147483646 w 21600"/>
                <a:gd name="T37" fmla="*/ 2147483646 h 21600"/>
                <a:gd name="T38" fmla="*/ 2147483646 w 21600"/>
                <a:gd name="T39" fmla="*/ 2147483646 h 21600"/>
                <a:gd name="T40" fmla="*/ 2147483646 w 21600"/>
                <a:gd name="T41" fmla="*/ 2147483646 h 21600"/>
                <a:gd name="T42" fmla="*/ 2147483646 w 21600"/>
                <a:gd name="T43" fmla="*/ 2147483646 h 21600"/>
                <a:gd name="T44" fmla="*/ 2147483646 w 21600"/>
                <a:gd name="T45" fmla="*/ 2147483646 h 21600"/>
                <a:gd name="T46" fmla="*/ 2147483646 w 21600"/>
                <a:gd name="T47" fmla="*/ 2147483646 h 21600"/>
                <a:gd name="T48" fmla="*/ 2147483646 w 21600"/>
                <a:gd name="T49" fmla="*/ 2147483646 h 21600"/>
                <a:gd name="T50" fmla="*/ 2147483646 w 21600"/>
                <a:gd name="T51" fmla="*/ 2147483646 h 21600"/>
                <a:gd name="T52" fmla="*/ 0 w 21600"/>
                <a:gd name="T53" fmla="*/ 2147483646 h 21600"/>
                <a:gd name="T54" fmla="*/ 0 w 21600"/>
                <a:gd name="T55" fmla="*/ 2147483646 h 21600"/>
                <a:gd name="T56" fmla="*/ 2147483646 w 21600"/>
                <a:gd name="T57" fmla="*/ 2147483646 h 21600"/>
                <a:gd name="T58" fmla="*/ 2147483646 w 21600"/>
                <a:gd name="T59" fmla="*/ 2147483646 h 21600"/>
                <a:gd name="T60" fmla="*/ 2147483646 w 21600"/>
                <a:gd name="T61" fmla="*/ 2147483646 h 21600"/>
                <a:gd name="T62" fmla="*/ 2147483646 w 21600"/>
                <a:gd name="T63" fmla="*/ 2147483646 h 21600"/>
                <a:gd name="T64" fmla="*/ 2147483646 w 21600"/>
                <a:gd name="T65" fmla="*/ 2147483646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075" y="1754"/>
                  </a:moveTo>
                  <a:cubicBezTo>
                    <a:pt x="15075" y="2308"/>
                    <a:pt x="14625" y="2677"/>
                    <a:pt x="13725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325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725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325" y="12923"/>
                    <a:pt x="17325" y="12369"/>
                  </a:cubicBezTo>
                  <a:cubicBezTo>
                    <a:pt x="17325" y="6369"/>
                    <a:pt x="17325" y="6369"/>
                    <a:pt x="17325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58" name="AutoShape 17"/>
            <p:cNvSpPr>
              <a:spLocks/>
            </p:cNvSpPr>
            <p:nvPr/>
          </p:nvSpPr>
          <p:spPr bwMode="auto">
            <a:xfrm>
              <a:off x="5719042" y="2015394"/>
              <a:ext cx="289780" cy="706283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2147483646 w 21600"/>
                <a:gd name="T9" fmla="*/ 2147483646 h 21600"/>
                <a:gd name="T10" fmla="*/ 2147483646 w 21600"/>
                <a:gd name="T11" fmla="*/ 2147483646 h 21600"/>
                <a:gd name="T12" fmla="*/ 2147483646 w 21600"/>
                <a:gd name="T13" fmla="*/ 0 h 21600"/>
                <a:gd name="T14" fmla="*/ 2147483646 w 21600"/>
                <a:gd name="T15" fmla="*/ 2147483646 h 21600"/>
                <a:gd name="T16" fmla="*/ 2147483646 w 21600"/>
                <a:gd name="T17" fmla="*/ 2147483646 h 21600"/>
                <a:gd name="T18" fmla="*/ 2147483646 w 21600"/>
                <a:gd name="T19" fmla="*/ 2147483646 h 21600"/>
                <a:gd name="T20" fmla="*/ 2147483646 w 21600"/>
                <a:gd name="T21" fmla="*/ 2147483646 h 21600"/>
                <a:gd name="T22" fmla="*/ 2147483646 w 21600"/>
                <a:gd name="T23" fmla="*/ 2147483646 h 21600"/>
                <a:gd name="T24" fmla="*/ 2147483646 w 21600"/>
                <a:gd name="T25" fmla="*/ 2147483646 h 21600"/>
                <a:gd name="T26" fmla="*/ 2147483646 w 21600"/>
                <a:gd name="T27" fmla="*/ 2147483646 h 21600"/>
                <a:gd name="T28" fmla="*/ 2147483646 w 21600"/>
                <a:gd name="T29" fmla="*/ 2147483646 h 21600"/>
                <a:gd name="T30" fmla="*/ 2147483646 w 21600"/>
                <a:gd name="T31" fmla="*/ 2147483646 h 21600"/>
                <a:gd name="T32" fmla="*/ 2147483646 w 21600"/>
                <a:gd name="T33" fmla="*/ 2147483646 h 21600"/>
                <a:gd name="T34" fmla="*/ 2147483646 w 21600"/>
                <a:gd name="T35" fmla="*/ 2147483646 h 21600"/>
                <a:gd name="T36" fmla="*/ 2147483646 w 21600"/>
                <a:gd name="T37" fmla="*/ 2147483646 h 21600"/>
                <a:gd name="T38" fmla="*/ 2147483646 w 21600"/>
                <a:gd name="T39" fmla="*/ 2147483646 h 21600"/>
                <a:gd name="T40" fmla="*/ 2147483646 w 21600"/>
                <a:gd name="T41" fmla="*/ 2147483646 h 21600"/>
                <a:gd name="T42" fmla="*/ 2147483646 w 21600"/>
                <a:gd name="T43" fmla="*/ 2147483646 h 21600"/>
                <a:gd name="T44" fmla="*/ 2147483646 w 21600"/>
                <a:gd name="T45" fmla="*/ 2147483646 h 21600"/>
                <a:gd name="T46" fmla="*/ 2147483646 w 21600"/>
                <a:gd name="T47" fmla="*/ 2147483646 h 21600"/>
                <a:gd name="T48" fmla="*/ 2147483646 w 21600"/>
                <a:gd name="T49" fmla="*/ 2147483646 h 21600"/>
                <a:gd name="T50" fmla="*/ 2147483646 w 21600"/>
                <a:gd name="T51" fmla="*/ 2147483646 h 21600"/>
                <a:gd name="T52" fmla="*/ 0 w 21600"/>
                <a:gd name="T53" fmla="*/ 2147483646 h 21600"/>
                <a:gd name="T54" fmla="*/ 0 w 21600"/>
                <a:gd name="T55" fmla="*/ 2147483646 h 21600"/>
                <a:gd name="T56" fmla="*/ 2147483646 w 21600"/>
                <a:gd name="T57" fmla="*/ 2147483646 h 21600"/>
                <a:gd name="T58" fmla="*/ 2147483646 w 21600"/>
                <a:gd name="T59" fmla="*/ 2147483646 h 21600"/>
                <a:gd name="T60" fmla="*/ 2147483646 w 21600"/>
                <a:gd name="T61" fmla="*/ 2147483646 h 21600"/>
                <a:gd name="T62" fmla="*/ 2147483646 w 21600"/>
                <a:gd name="T63" fmla="*/ 2147483646 h 21600"/>
                <a:gd name="T64" fmla="*/ 2147483646 w 21600"/>
                <a:gd name="T65" fmla="*/ 2147483646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075" y="1754"/>
                  </a:moveTo>
                  <a:cubicBezTo>
                    <a:pt x="15075" y="2308"/>
                    <a:pt x="14625" y="2677"/>
                    <a:pt x="13725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325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725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325" y="12923"/>
                    <a:pt x="17325" y="12369"/>
                  </a:cubicBezTo>
                  <a:cubicBezTo>
                    <a:pt x="17325" y="6369"/>
                    <a:pt x="17325" y="6369"/>
                    <a:pt x="17325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</p:grpSp>
      <p:sp>
        <p:nvSpPr>
          <p:cNvPr id="61" name="Freeform 30"/>
          <p:cNvSpPr>
            <a:spLocks noEditPoints="1"/>
          </p:cNvSpPr>
          <p:nvPr/>
        </p:nvSpPr>
        <p:spPr bwMode="auto">
          <a:xfrm>
            <a:off x="10331228" y="7242536"/>
            <a:ext cx="611187" cy="581025"/>
          </a:xfrm>
          <a:custGeom>
            <a:avLst/>
            <a:gdLst>
              <a:gd name="T0" fmla="*/ 234256 w 490"/>
              <a:gd name="T1" fmla="*/ 248042 h 467"/>
              <a:gd name="T2" fmla="*/ 201859 w 490"/>
              <a:gd name="T3" fmla="*/ 153313 h 467"/>
              <a:gd name="T4" fmla="*/ 201859 w 490"/>
              <a:gd name="T5" fmla="*/ 145834 h 467"/>
              <a:gd name="T6" fmla="*/ 409947 w 490"/>
              <a:gd name="T7" fmla="*/ 145834 h 467"/>
              <a:gd name="T8" fmla="*/ 409947 w 490"/>
              <a:gd name="T9" fmla="*/ 153313 h 467"/>
              <a:gd name="T10" fmla="*/ 377550 w 490"/>
              <a:gd name="T11" fmla="*/ 248042 h 467"/>
              <a:gd name="T12" fmla="*/ 487202 w 490"/>
              <a:gd name="T13" fmla="*/ 304132 h 467"/>
              <a:gd name="T14" fmla="*/ 554488 w 490"/>
              <a:gd name="T15" fmla="*/ 214388 h 467"/>
              <a:gd name="T16" fmla="*/ 554488 w 490"/>
              <a:gd name="T17" fmla="*/ 214388 h 467"/>
              <a:gd name="T18" fmla="*/ 507139 w 490"/>
              <a:gd name="T19" fmla="*/ 117166 h 467"/>
              <a:gd name="T20" fmla="*/ 467265 w 490"/>
              <a:gd name="T21" fmla="*/ 115919 h 467"/>
              <a:gd name="T22" fmla="*/ 419916 w 490"/>
              <a:gd name="T23" fmla="*/ 214388 h 467"/>
              <a:gd name="T24" fmla="*/ 419916 w 490"/>
              <a:gd name="T25" fmla="*/ 214388 h 467"/>
              <a:gd name="T26" fmla="*/ 487202 w 490"/>
              <a:gd name="T27" fmla="*/ 304132 h 467"/>
              <a:gd name="T28" fmla="*/ 428638 w 490"/>
              <a:gd name="T29" fmla="*/ 215635 h 467"/>
              <a:gd name="T30" fmla="*/ 434868 w 490"/>
              <a:gd name="T31" fmla="*/ 184474 h 467"/>
              <a:gd name="T32" fmla="*/ 535798 w 490"/>
              <a:gd name="T33" fmla="*/ 167023 h 467"/>
              <a:gd name="T34" fmla="*/ 540782 w 490"/>
              <a:gd name="T35" fmla="*/ 199431 h 467"/>
              <a:gd name="T36" fmla="*/ 525829 w 490"/>
              <a:gd name="T37" fmla="*/ 270478 h 467"/>
              <a:gd name="T38" fmla="*/ 448575 w 490"/>
              <a:gd name="T39" fmla="*/ 270478 h 467"/>
              <a:gd name="T40" fmla="*/ 170708 w 490"/>
              <a:gd name="T41" fmla="*/ 275464 h 467"/>
              <a:gd name="T42" fmla="*/ 191890 w 490"/>
              <a:gd name="T43" fmla="*/ 214388 h 467"/>
              <a:gd name="T44" fmla="*/ 191890 w 490"/>
              <a:gd name="T45" fmla="*/ 209402 h 467"/>
              <a:gd name="T46" fmla="*/ 123358 w 490"/>
              <a:gd name="T47" fmla="*/ 114673 h 467"/>
              <a:gd name="T48" fmla="*/ 57318 w 490"/>
              <a:gd name="T49" fmla="*/ 209402 h 467"/>
              <a:gd name="T50" fmla="*/ 57318 w 490"/>
              <a:gd name="T51" fmla="*/ 214388 h 467"/>
              <a:gd name="T52" fmla="*/ 77255 w 490"/>
              <a:gd name="T53" fmla="*/ 275464 h 467"/>
              <a:gd name="T54" fmla="*/ 84731 w 490"/>
              <a:gd name="T55" fmla="*/ 270478 h 467"/>
              <a:gd name="T56" fmla="*/ 69778 w 490"/>
              <a:gd name="T57" fmla="*/ 199431 h 467"/>
              <a:gd name="T58" fmla="*/ 76008 w 490"/>
              <a:gd name="T59" fmla="*/ 167023 h 467"/>
              <a:gd name="T60" fmla="*/ 176938 w 490"/>
              <a:gd name="T61" fmla="*/ 184474 h 467"/>
              <a:gd name="T62" fmla="*/ 181922 w 490"/>
              <a:gd name="T63" fmla="*/ 215635 h 467"/>
              <a:gd name="T64" fmla="*/ 124604 w 490"/>
              <a:gd name="T65" fmla="*/ 295407 h 467"/>
              <a:gd name="T66" fmla="*/ 326463 w 490"/>
              <a:gd name="T67" fmla="*/ 362715 h 467"/>
              <a:gd name="T68" fmla="*/ 314002 w 490"/>
              <a:gd name="T69" fmla="*/ 390137 h 467"/>
              <a:gd name="T70" fmla="*/ 391257 w 490"/>
              <a:gd name="T71" fmla="*/ 329061 h 467"/>
              <a:gd name="T72" fmla="*/ 500908 w 490"/>
              <a:gd name="T73" fmla="*/ 544696 h 467"/>
              <a:gd name="T74" fmla="*/ 148279 w 490"/>
              <a:gd name="T75" fmla="*/ 582089 h 467"/>
              <a:gd name="T76" fmla="*/ 109652 w 490"/>
              <a:gd name="T77" fmla="*/ 416312 h 467"/>
              <a:gd name="T78" fmla="*/ 287835 w 490"/>
              <a:gd name="T79" fmla="*/ 514781 h 467"/>
              <a:gd name="T80" fmla="*/ 296558 w 490"/>
              <a:gd name="T81" fmla="*/ 383905 h 467"/>
              <a:gd name="T82" fmla="*/ 285343 w 490"/>
              <a:gd name="T83" fmla="*/ 358976 h 467"/>
              <a:gd name="T84" fmla="*/ 322725 w 490"/>
              <a:gd name="T85" fmla="*/ 356483 h 467"/>
              <a:gd name="T86" fmla="*/ 326463 w 490"/>
              <a:gd name="T87" fmla="*/ 362715 h 467"/>
              <a:gd name="T88" fmla="*/ 610560 w 490"/>
              <a:gd name="T89" fmla="*/ 380165 h 467"/>
              <a:gd name="T90" fmla="*/ 513369 w 490"/>
              <a:gd name="T91" fmla="*/ 388890 h 467"/>
              <a:gd name="T92" fmla="*/ 518353 w 490"/>
              <a:gd name="T93" fmla="*/ 483620 h 467"/>
              <a:gd name="T94" fmla="*/ 610560 w 490"/>
              <a:gd name="T95" fmla="*/ 462430 h 467"/>
              <a:gd name="T96" fmla="*/ 19937 w 490"/>
              <a:gd name="T97" fmla="*/ 483620 h 467"/>
              <a:gd name="T98" fmla="*/ 92207 w 490"/>
              <a:gd name="T99" fmla="*/ 416312 h 467"/>
              <a:gd name="T100" fmla="*/ 173200 w 490"/>
              <a:gd name="T101" fmla="*/ 324075 h 467"/>
              <a:gd name="T102" fmla="*/ 0 w 490"/>
              <a:gd name="T103" fmla="*/ 462430 h 467"/>
              <a:gd name="T104" fmla="*/ 305280 w 490"/>
              <a:gd name="T105" fmla="*/ 277957 h 467"/>
              <a:gd name="T106" fmla="*/ 394995 w 490"/>
              <a:gd name="T107" fmla="*/ 154559 h 467"/>
              <a:gd name="T108" fmla="*/ 386273 w 490"/>
              <a:gd name="T109" fmla="*/ 105948 h 467"/>
              <a:gd name="T110" fmla="*/ 341415 w 490"/>
              <a:gd name="T111" fmla="*/ 76033 h 467"/>
              <a:gd name="T112" fmla="*/ 269145 w 490"/>
              <a:gd name="T113" fmla="*/ 76033 h 467"/>
              <a:gd name="T114" fmla="*/ 230518 w 490"/>
              <a:gd name="T115" fmla="*/ 79772 h 467"/>
              <a:gd name="T116" fmla="*/ 221795 w 490"/>
              <a:gd name="T117" fmla="*/ 130877 h 467"/>
              <a:gd name="T118" fmla="*/ 245470 w 490"/>
              <a:gd name="T119" fmla="*/ 239317 h 46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490" h="467">
                <a:moveTo>
                  <a:pt x="245" y="235"/>
                </a:moveTo>
                <a:cubicBezTo>
                  <a:pt x="224" y="235"/>
                  <a:pt x="203" y="220"/>
                  <a:pt x="188" y="199"/>
                </a:cubicBezTo>
                <a:cubicBezTo>
                  <a:pt x="172" y="178"/>
                  <a:pt x="162" y="150"/>
                  <a:pt x="162" y="123"/>
                </a:cubicBezTo>
                <a:cubicBezTo>
                  <a:pt x="162" y="123"/>
                  <a:pt x="162" y="123"/>
                  <a:pt x="162" y="123"/>
                </a:cubicBezTo>
                <a:cubicBezTo>
                  <a:pt x="162" y="122"/>
                  <a:pt x="162" y="122"/>
                  <a:pt x="162" y="122"/>
                </a:cubicBezTo>
                <a:cubicBezTo>
                  <a:pt x="162" y="121"/>
                  <a:pt x="162" y="119"/>
                  <a:pt x="162" y="117"/>
                </a:cubicBezTo>
                <a:cubicBezTo>
                  <a:pt x="162" y="52"/>
                  <a:pt x="151" y="0"/>
                  <a:pt x="245" y="0"/>
                </a:cubicBezTo>
                <a:cubicBezTo>
                  <a:pt x="340" y="0"/>
                  <a:pt x="329" y="52"/>
                  <a:pt x="329" y="117"/>
                </a:cubicBezTo>
                <a:cubicBezTo>
                  <a:pt x="329" y="119"/>
                  <a:pt x="329" y="121"/>
                  <a:pt x="329" y="122"/>
                </a:cubicBezTo>
                <a:cubicBezTo>
                  <a:pt x="329" y="123"/>
                  <a:pt x="329" y="123"/>
                  <a:pt x="329" y="123"/>
                </a:cubicBezTo>
                <a:cubicBezTo>
                  <a:pt x="329" y="123"/>
                  <a:pt x="329" y="123"/>
                  <a:pt x="329" y="123"/>
                </a:cubicBezTo>
                <a:cubicBezTo>
                  <a:pt x="329" y="150"/>
                  <a:pt x="318" y="178"/>
                  <a:pt x="303" y="199"/>
                </a:cubicBezTo>
                <a:cubicBezTo>
                  <a:pt x="287" y="220"/>
                  <a:pt x="266" y="235"/>
                  <a:pt x="245" y="235"/>
                </a:cubicBezTo>
                <a:close/>
                <a:moveTo>
                  <a:pt x="391" y="244"/>
                </a:moveTo>
                <a:cubicBezTo>
                  <a:pt x="404" y="244"/>
                  <a:pt x="418" y="235"/>
                  <a:pt x="428" y="221"/>
                </a:cubicBezTo>
                <a:cubicBezTo>
                  <a:pt x="438" y="208"/>
                  <a:pt x="445" y="190"/>
                  <a:pt x="445" y="172"/>
                </a:cubicBezTo>
                <a:cubicBezTo>
                  <a:pt x="445" y="172"/>
                  <a:pt x="445" y="172"/>
                  <a:pt x="445" y="172"/>
                </a:cubicBezTo>
                <a:cubicBezTo>
                  <a:pt x="445" y="172"/>
                  <a:pt x="445" y="172"/>
                  <a:pt x="445" y="172"/>
                </a:cubicBezTo>
                <a:cubicBezTo>
                  <a:pt x="445" y="170"/>
                  <a:pt x="445" y="169"/>
                  <a:pt x="445" y="168"/>
                </a:cubicBezTo>
                <a:cubicBezTo>
                  <a:pt x="445" y="131"/>
                  <a:pt x="451" y="99"/>
                  <a:pt x="407" y="94"/>
                </a:cubicBezTo>
                <a:cubicBezTo>
                  <a:pt x="402" y="93"/>
                  <a:pt x="397" y="92"/>
                  <a:pt x="391" y="92"/>
                </a:cubicBezTo>
                <a:cubicBezTo>
                  <a:pt x="385" y="92"/>
                  <a:pt x="380" y="93"/>
                  <a:pt x="375" y="93"/>
                </a:cubicBezTo>
                <a:cubicBezTo>
                  <a:pt x="331" y="99"/>
                  <a:pt x="337" y="130"/>
                  <a:pt x="337" y="168"/>
                </a:cubicBezTo>
                <a:cubicBezTo>
                  <a:pt x="337" y="169"/>
                  <a:pt x="337" y="170"/>
                  <a:pt x="337" y="172"/>
                </a:cubicBezTo>
                <a:cubicBezTo>
                  <a:pt x="337" y="172"/>
                  <a:pt x="337" y="172"/>
                  <a:pt x="337" y="172"/>
                </a:cubicBezTo>
                <a:cubicBezTo>
                  <a:pt x="337" y="172"/>
                  <a:pt x="337" y="172"/>
                  <a:pt x="337" y="172"/>
                </a:cubicBezTo>
                <a:cubicBezTo>
                  <a:pt x="337" y="190"/>
                  <a:pt x="344" y="208"/>
                  <a:pt x="354" y="221"/>
                </a:cubicBezTo>
                <a:cubicBezTo>
                  <a:pt x="364" y="235"/>
                  <a:pt x="377" y="244"/>
                  <a:pt x="391" y="244"/>
                </a:cubicBezTo>
                <a:close/>
                <a:moveTo>
                  <a:pt x="360" y="217"/>
                </a:moveTo>
                <a:cubicBezTo>
                  <a:pt x="351" y="204"/>
                  <a:pt x="345" y="188"/>
                  <a:pt x="344" y="173"/>
                </a:cubicBezTo>
                <a:cubicBezTo>
                  <a:pt x="348" y="160"/>
                  <a:pt x="348" y="160"/>
                  <a:pt x="348" y="160"/>
                </a:cubicBezTo>
                <a:cubicBezTo>
                  <a:pt x="349" y="156"/>
                  <a:pt x="349" y="152"/>
                  <a:pt x="349" y="148"/>
                </a:cubicBezTo>
                <a:cubicBezTo>
                  <a:pt x="349" y="142"/>
                  <a:pt x="349" y="138"/>
                  <a:pt x="352" y="134"/>
                </a:cubicBezTo>
                <a:cubicBezTo>
                  <a:pt x="354" y="127"/>
                  <a:pt x="429" y="127"/>
                  <a:pt x="430" y="134"/>
                </a:cubicBezTo>
                <a:cubicBezTo>
                  <a:pt x="433" y="138"/>
                  <a:pt x="433" y="142"/>
                  <a:pt x="433" y="148"/>
                </a:cubicBezTo>
                <a:cubicBezTo>
                  <a:pt x="433" y="152"/>
                  <a:pt x="433" y="156"/>
                  <a:pt x="434" y="160"/>
                </a:cubicBezTo>
                <a:cubicBezTo>
                  <a:pt x="437" y="173"/>
                  <a:pt x="437" y="173"/>
                  <a:pt x="437" y="173"/>
                </a:cubicBezTo>
                <a:cubicBezTo>
                  <a:pt x="437" y="188"/>
                  <a:pt x="431" y="204"/>
                  <a:pt x="422" y="217"/>
                </a:cubicBezTo>
                <a:cubicBezTo>
                  <a:pt x="413" y="229"/>
                  <a:pt x="402" y="237"/>
                  <a:pt x="391" y="237"/>
                </a:cubicBezTo>
                <a:cubicBezTo>
                  <a:pt x="380" y="237"/>
                  <a:pt x="368" y="229"/>
                  <a:pt x="360" y="217"/>
                </a:cubicBezTo>
                <a:close/>
                <a:moveTo>
                  <a:pt x="100" y="244"/>
                </a:moveTo>
                <a:cubicBezTo>
                  <a:pt x="113" y="244"/>
                  <a:pt x="127" y="235"/>
                  <a:pt x="137" y="221"/>
                </a:cubicBezTo>
                <a:cubicBezTo>
                  <a:pt x="147" y="208"/>
                  <a:pt x="154" y="190"/>
                  <a:pt x="154" y="172"/>
                </a:cubicBezTo>
                <a:cubicBezTo>
                  <a:pt x="154" y="172"/>
                  <a:pt x="154" y="172"/>
                  <a:pt x="154" y="172"/>
                </a:cubicBezTo>
                <a:cubicBezTo>
                  <a:pt x="154" y="172"/>
                  <a:pt x="154" y="172"/>
                  <a:pt x="154" y="172"/>
                </a:cubicBezTo>
                <a:cubicBezTo>
                  <a:pt x="154" y="170"/>
                  <a:pt x="154" y="169"/>
                  <a:pt x="154" y="168"/>
                </a:cubicBezTo>
                <a:cubicBezTo>
                  <a:pt x="154" y="130"/>
                  <a:pt x="160" y="99"/>
                  <a:pt x="114" y="93"/>
                </a:cubicBezTo>
                <a:cubicBezTo>
                  <a:pt x="110" y="92"/>
                  <a:pt x="105" y="92"/>
                  <a:pt x="99" y="92"/>
                </a:cubicBezTo>
                <a:cubicBezTo>
                  <a:pt x="93" y="92"/>
                  <a:pt x="87" y="93"/>
                  <a:pt x="82" y="94"/>
                </a:cubicBezTo>
                <a:cubicBezTo>
                  <a:pt x="40" y="100"/>
                  <a:pt x="46" y="131"/>
                  <a:pt x="46" y="168"/>
                </a:cubicBezTo>
                <a:cubicBezTo>
                  <a:pt x="46" y="169"/>
                  <a:pt x="46" y="170"/>
                  <a:pt x="46" y="172"/>
                </a:cubicBezTo>
                <a:cubicBezTo>
                  <a:pt x="46" y="172"/>
                  <a:pt x="46" y="172"/>
                  <a:pt x="46" y="172"/>
                </a:cubicBezTo>
                <a:cubicBezTo>
                  <a:pt x="46" y="172"/>
                  <a:pt x="46" y="172"/>
                  <a:pt x="46" y="172"/>
                </a:cubicBezTo>
                <a:cubicBezTo>
                  <a:pt x="46" y="190"/>
                  <a:pt x="52" y="208"/>
                  <a:pt x="62" y="221"/>
                </a:cubicBezTo>
                <a:cubicBezTo>
                  <a:pt x="72" y="235"/>
                  <a:pt x="86" y="244"/>
                  <a:pt x="100" y="244"/>
                </a:cubicBezTo>
                <a:close/>
                <a:moveTo>
                  <a:pt x="68" y="217"/>
                </a:moveTo>
                <a:cubicBezTo>
                  <a:pt x="59" y="204"/>
                  <a:pt x="53" y="188"/>
                  <a:pt x="53" y="173"/>
                </a:cubicBezTo>
                <a:cubicBezTo>
                  <a:pt x="56" y="160"/>
                  <a:pt x="56" y="160"/>
                  <a:pt x="56" y="160"/>
                </a:cubicBezTo>
                <a:cubicBezTo>
                  <a:pt x="57" y="156"/>
                  <a:pt x="57" y="152"/>
                  <a:pt x="58" y="148"/>
                </a:cubicBezTo>
                <a:cubicBezTo>
                  <a:pt x="58" y="142"/>
                  <a:pt x="58" y="138"/>
                  <a:pt x="61" y="134"/>
                </a:cubicBezTo>
                <a:cubicBezTo>
                  <a:pt x="63" y="127"/>
                  <a:pt x="138" y="127"/>
                  <a:pt x="139" y="134"/>
                </a:cubicBezTo>
                <a:cubicBezTo>
                  <a:pt x="141" y="138"/>
                  <a:pt x="142" y="142"/>
                  <a:pt x="142" y="148"/>
                </a:cubicBezTo>
                <a:cubicBezTo>
                  <a:pt x="142" y="152"/>
                  <a:pt x="142" y="156"/>
                  <a:pt x="143" y="160"/>
                </a:cubicBezTo>
                <a:cubicBezTo>
                  <a:pt x="146" y="173"/>
                  <a:pt x="146" y="173"/>
                  <a:pt x="146" y="173"/>
                </a:cubicBezTo>
                <a:cubicBezTo>
                  <a:pt x="146" y="188"/>
                  <a:pt x="140" y="204"/>
                  <a:pt x="131" y="217"/>
                </a:cubicBezTo>
                <a:cubicBezTo>
                  <a:pt x="122" y="229"/>
                  <a:pt x="111" y="237"/>
                  <a:pt x="100" y="237"/>
                </a:cubicBezTo>
                <a:cubicBezTo>
                  <a:pt x="89" y="237"/>
                  <a:pt x="77" y="229"/>
                  <a:pt x="68" y="217"/>
                </a:cubicBezTo>
                <a:close/>
                <a:moveTo>
                  <a:pt x="262" y="291"/>
                </a:moveTo>
                <a:cubicBezTo>
                  <a:pt x="253" y="308"/>
                  <a:pt x="253" y="308"/>
                  <a:pt x="253" y="308"/>
                </a:cubicBezTo>
                <a:cubicBezTo>
                  <a:pt x="252" y="310"/>
                  <a:pt x="251" y="311"/>
                  <a:pt x="252" y="313"/>
                </a:cubicBezTo>
                <a:cubicBezTo>
                  <a:pt x="260" y="412"/>
                  <a:pt x="260" y="412"/>
                  <a:pt x="260" y="412"/>
                </a:cubicBezTo>
                <a:cubicBezTo>
                  <a:pt x="285" y="360"/>
                  <a:pt x="299" y="326"/>
                  <a:pt x="314" y="264"/>
                </a:cubicBezTo>
                <a:cubicBezTo>
                  <a:pt x="364" y="275"/>
                  <a:pt x="402" y="298"/>
                  <a:pt x="402" y="334"/>
                </a:cubicBezTo>
                <a:cubicBezTo>
                  <a:pt x="402" y="437"/>
                  <a:pt x="402" y="437"/>
                  <a:pt x="402" y="437"/>
                </a:cubicBezTo>
                <a:cubicBezTo>
                  <a:pt x="402" y="454"/>
                  <a:pt x="388" y="467"/>
                  <a:pt x="371" y="467"/>
                </a:cubicBezTo>
                <a:cubicBezTo>
                  <a:pt x="287" y="467"/>
                  <a:pt x="203" y="467"/>
                  <a:pt x="119" y="467"/>
                </a:cubicBezTo>
                <a:cubicBezTo>
                  <a:pt x="102" y="467"/>
                  <a:pt x="88" y="454"/>
                  <a:pt x="88" y="437"/>
                </a:cubicBezTo>
                <a:cubicBezTo>
                  <a:pt x="88" y="402"/>
                  <a:pt x="88" y="368"/>
                  <a:pt x="88" y="334"/>
                </a:cubicBezTo>
                <a:cubicBezTo>
                  <a:pt x="88" y="298"/>
                  <a:pt x="126" y="275"/>
                  <a:pt x="176" y="264"/>
                </a:cubicBezTo>
                <a:cubicBezTo>
                  <a:pt x="191" y="327"/>
                  <a:pt x="206" y="360"/>
                  <a:pt x="231" y="413"/>
                </a:cubicBezTo>
                <a:cubicBezTo>
                  <a:pt x="239" y="313"/>
                  <a:pt x="239" y="313"/>
                  <a:pt x="239" y="313"/>
                </a:cubicBezTo>
                <a:cubicBezTo>
                  <a:pt x="239" y="311"/>
                  <a:pt x="239" y="310"/>
                  <a:pt x="238" y="308"/>
                </a:cubicBezTo>
                <a:cubicBezTo>
                  <a:pt x="229" y="291"/>
                  <a:pt x="229" y="291"/>
                  <a:pt x="229" y="291"/>
                </a:cubicBezTo>
                <a:cubicBezTo>
                  <a:pt x="228" y="290"/>
                  <a:pt x="228" y="289"/>
                  <a:pt x="229" y="288"/>
                </a:cubicBezTo>
                <a:cubicBezTo>
                  <a:pt x="229" y="287"/>
                  <a:pt x="230" y="286"/>
                  <a:pt x="231" y="286"/>
                </a:cubicBezTo>
                <a:cubicBezTo>
                  <a:pt x="241" y="286"/>
                  <a:pt x="250" y="286"/>
                  <a:pt x="259" y="286"/>
                </a:cubicBezTo>
                <a:cubicBezTo>
                  <a:pt x="261" y="286"/>
                  <a:pt x="262" y="287"/>
                  <a:pt x="262" y="288"/>
                </a:cubicBezTo>
                <a:cubicBezTo>
                  <a:pt x="263" y="289"/>
                  <a:pt x="263" y="290"/>
                  <a:pt x="262" y="291"/>
                </a:cubicBezTo>
                <a:close/>
                <a:moveTo>
                  <a:pt x="490" y="371"/>
                </a:moveTo>
                <a:cubicBezTo>
                  <a:pt x="490" y="305"/>
                  <a:pt x="490" y="305"/>
                  <a:pt x="490" y="305"/>
                </a:cubicBezTo>
                <a:cubicBezTo>
                  <a:pt x="490" y="263"/>
                  <a:pt x="410" y="248"/>
                  <a:pt x="351" y="260"/>
                </a:cubicBezTo>
                <a:cubicBezTo>
                  <a:pt x="376" y="269"/>
                  <a:pt x="402" y="286"/>
                  <a:pt x="412" y="312"/>
                </a:cubicBezTo>
                <a:cubicBezTo>
                  <a:pt x="415" y="319"/>
                  <a:pt x="416" y="326"/>
                  <a:pt x="416" y="334"/>
                </a:cubicBezTo>
                <a:cubicBezTo>
                  <a:pt x="416" y="388"/>
                  <a:pt x="416" y="388"/>
                  <a:pt x="416" y="388"/>
                </a:cubicBezTo>
                <a:cubicBezTo>
                  <a:pt x="435" y="388"/>
                  <a:pt x="454" y="388"/>
                  <a:pt x="474" y="388"/>
                </a:cubicBezTo>
                <a:cubicBezTo>
                  <a:pt x="483" y="388"/>
                  <a:pt x="490" y="380"/>
                  <a:pt x="490" y="371"/>
                </a:cubicBezTo>
                <a:close/>
                <a:moveTo>
                  <a:pt x="0" y="371"/>
                </a:moveTo>
                <a:cubicBezTo>
                  <a:pt x="0" y="380"/>
                  <a:pt x="7" y="388"/>
                  <a:pt x="16" y="388"/>
                </a:cubicBezTo>
                <a:cubicBezTo>
                  <a:pt x="36" y="388"/>
                  <a:pt x="55" y="388"/>
                  <a:pt x="74" y="388"/>
                </a:cubicBezTo>
                <a:cubicBezTo>
                  <a:pt x="74" y="334"/>
                  <a:pt x="74" y="334"/>
                  <a:pt x="74" y="334"/>
                </a:cubicBezTo>
                <a:cubicBezTo>
                  <a:pt x="74" y="326"/>
                  <a:pt x="75" y="319"/>
                  <a:pt x="78" y="312"/>
                </a:cubicBezTo>
                <a:cubicBezTo>
                  <a:pt x="88" y="286"/>
                  <a:pt x="114" y="269"/>
                  <a:pt x="139" y="260"/>
                </a:cubicBezTo>
                <a:cubicBezTo>
                  <a:pt x="80" y="248"/>
                  <a:pt x="0" y="263"/>
                  <a:pt x="0" y="305"/>
                </a:cubicBezTo>
                <a:cubicBezTo>
                  <a:pt x="0" y="327"/>
                  <a:pt x="0" y="349"/>
                  <a:pt x="0" y="371"/>
                </a:cubicBezTo>
                <a:close/>
                <a:moveTo>
                  <a:pt x="197" y="192"/>
                </a:moveTo>
                <a:cubicBezTo>
                  <a:pt x="211" y="210"/>
                  <a:pt x="228" y="223"/>
                  <a:pt x="245" y="223"/>
                </a:cubicBezTo>
                <a:cubicBezTo>
                  <a:pt x="262" y="223"/>
                  <a:pt x="280" y="210"/>
                  <a:pt x="293" y="192"/>
                </a:cubicBezTo>
                <a:cubicBezTo>
                  <a:pt x="307" y="173"/>
                  <a:pt x="317" y="148"/>
                  <a:pt x="317" y="124"/>
                </a:cubicBezTo>
                <a:cubicBezTo>
                  <a:pt x="312" y="105"/>
                  <a:pt x="312" y="105"/>
                  <a:pt x="312" y="105"/>
                </a:cubicBezTo>
                <a:cubicBezTo>
                  <a:pt x="310" y="98"/>
                  <a:pt x="310" y="91"/>
                  <a:pt x="310" y="85"/>
                </a:cubicBezTo>
                <a:cubicBezTo>
                  <a:pt x="310" y="77"/>
                  <a:pt x="310" y="70"/>
                  <a:pt x="305" y="64"/>
                </a:cubicBezTo>
                <a:cubicBezTo>
                  <a:pt x="298" y="54"/>
                  <a:pt x="287" y="57"/>
                  <a:pt x="274" y="61"/>
                </a:cubicBezTo>
                <a:cubicBezTo>
                  <a:pt x="265" y="64"/>
                  <a:pt x="256" y="66"/>
                  <a:pt x="245" y="66"/>
                </a:cubicBezTo>
                <a:cubicBezTo>
                  <a:pt x="235" y="66"/>
                  <a:pt x="225" y="64"/>
                  <a:pt x="216" y="61"/>
                </a:cubicBezTo>
                <a:cubicBezTo>
                  <a:pt x="216" y="61"/>
                  <a:pt x="216" y="61"/>
                  <a:pt x="216" y="61"/>
                </a:cubicBezTo>
                <a:cubicBezTo>
                  <a:pt x="203" y="57"/>
                  <a:pt x="192" y="54"/>
                  <a:pt x="185" y="64"/>
                </a:cubicBezTo>
                <a:cubicBezTo>
                  <a:pt x="181" y="70"/>
                  <a:pt x="180" y="77"/>
                  <a:pt x="180" y="85"/>
                </a:cubicBezTo>
                <a:cubicBezTo>
                  <a:pt x="180" y="91"/>
                  <a:pt x="180" y="98"/>
                  <a:pt x="178" y="105"/>
                </a:cubicBezTo>
                <a:cubicBezTo>
                  <a:pt x="174" y="124"/>
                  <a:pt x="174" y="124"/>
                  <a:pt x="174" y="124"/>
                </a:cubicBezTo>
                <a:cubicBezTo>
                  <a:pt x="174" y="148"/>
                  <a:pt x="183" y="173"/>
                  <a:pt x="197" y="19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2" name="Freeform 41"/>
          <p:cNvSpPr>
            <a:spLocks/>
          </p:cNvSpPr>
          <p:nvPr/>
        </p:nvSpPr>
        <p:spPr bwMode="auto">
          <a:xfrm>
            <a:off x="5760414" y="5896563"/>
            <a:ext cx="505219" cy="360103"/>
          </a:xfrm>
          <a:custGeom>
            <a:avLst/>
            <a:gdLst>
              <a:gd name="T0" fmla="*/ 72523 w 462"/>
              <a:gd name="T1" fmla="*/ 4532 h 327"/>
              <a:gd name="T2" fmla="*/ 114612 w 462"/>
              <a:gd name="T3" fmla="*/ 647 h 327"/>
              <a:gd name="T4" fmla="*/ 126916 w 462"/>
              <a:gd name="T5" fmla="*/ 7121 h 327"/>
              <a:gd name="T6" fmla="*/ 126268 w 462"/>
              <a:gd name="T7" fmla="*/ 20715 h 327"/>
              <a:gd name="T8" fmla="*/ 121088 w 462"/>
              <a:gd name="T9" fmla="*/ 36252 h 327"/>
              <a:gd name="T10" fmla="*/ 147636 w 462"/>
              <a:gd name="T11" fmla="*/ 62794 h 327"/>
              <a:gd name="T12" fmla="*/ 174833 w 462"/>
              <a:gd name="T13" fmla="*/ 36252 h 327"/>
              <a:gd name="T14" fmla="*/ 171595 w 462"/>
              <a:gd name="T15" fmla="*/ 23952 h 327"/>
              <a:gd name="T16" fmla="*/ 169005 w 462"/>
              <a:gd name="T17" fmla="*/ 16184 h 327"/>
              <a:gd name="T18" fmla="*/ 171595 w 462"/>
              <a:gd name="T19" fmla="*/ 5179 h 327"/>
              <a:gd name="T20" fmla="*/ 181955 w 462"/>
              <a:gd name="T21" fmla="*/ 647 h 327"/>
              <a:gd name="T22" fmla="*/ 228577 w 462"/>
              <a:gd name="T23" fmla="*/ 4532 h 327"/>
              <a:gd name="T24" fmla="*/ 243471 w 462"/>
              <a:gd name="T25" fmla="*/ 19421 h 327"/>
              <a:gd name="T26" fmla="*/ 236995 w 462"/>
              <a:gd name="T27" fmla="*/ 69267 h 327"/>
              <a:gd name="T28" fmla="*/ 243471 w 462"/>
              <a:gd name="T29" fmla="*/ 81567 h 327"/>
              <a:gd name="T30" fmla="*/ 257716 w 462"/>
              <a:gd name="T31" fmla="*/ 80920 h 327"/>
              <a:gd name="T32" fmla="*/ 272609 w 462"/>
              <a:gd name="T33" fmla="*/ 76388 h 327"/>
              <a:gd name="T34" fmla="*/ 299158 w 462"/>
              <a:gd name="T35" fmla="*/ 102930 h 327"/>
              <a:gd name="T36" fmla="*/ 272609 w 462"/>
              <a:gd name="T37" fmla="*/ 129472 h 327"/>
              <a:gd name="T38" fmla="*/ 260306 w 462"/>
              <a:gd name="T39" fmla="*/ 126235 h 327"/>
              <a:gd name="T40" fmla="*/ 249946 w 462"/>
              <a:gd name="T41" fmla="*/ 123645 h 327"/>
              <a:gd name="T42" fmla="*/ 240233 w 462"/>
              <a:gd name="T43" fmla="*/ 127529 h 327"/>
              <a:gd name="T44" fmla="*/ 236348 w 462"/>
              <a:gd name="T45" fmla="*/ 137240 h 327"/>
              <a:gd name="T46" fmla="*/ 243471 w 462"/>
              <a:gd name="T47" fmla="*/ 190971 h 327"/>
              <a:gd name="T48" fmla="*/ 228577 w 462"/>
              <a:gd name="T49" fmla="*/ 205860 h 327"/>
              <a:gd name="T50" fmla="*/ 189726 w 462"/>
              <a:gd name="T51" fmla="*/ 211039 h 327"/>
              <a:gd name="T52" fmla="*/ 178070 w 462"/>
              <a:gd name="T53" fmla="*/ 205212 h 327"/>
              <a:gd name="T54" fmla="*/ 177423 w 462"/>
              <a:gd name="T55" fmla="*/ 192265 h 327"/>
              <a:gd name="T56" fmla="*/ 180013 w 462"/>
              <a:gd name="T57" fmla="*/ 179965 h 327"/>
              <a:gd name="T58" fmla="*/ 153464 w 462"/>
              <a:gd name="T59" fmla="*/ 153424 h 327"/>
              <a:gd name="T60" fmla="*/ 126268 w 462"/>
              <a:gd name="T61" fmla="*/ 179965 h 327"/>
              <a:gd name="T62" fmla="*/ 129506 w 462"/>
              <a:gd name="T63" fmla="*/ 192265 h 327"/>
              <a:gd name="T64" fmla="*/ 130153 w 462"/>
              <a:gd name="T65" fmla="*/ 192913 h 327"/>
              <a:gd name="T66" fmla="*/ 128858 w 462"/>
              <a:gd name="T67" fmla="*/ 205860 h 327"/>
              <a:gd name="T68" fmla="*/ 117203 w 462"/>
              <a:gd name="T69" fmla="*/ 211039 h 327"/>
              <a:gd name="T70" fmla="*/ 72523 w 462"/>
              <a:gd name="T71" fmla="*/ 205860 h 327"/>
              <a:gd name="T72" fmla="*/ 57630 w 462"/>
              <a:gd name="T73" fmla="*/ 190971 h 327"/>
              <a:gd name="T74" fmla="*/ 62163 w 462"/>
              <a:gd name="T75" fmla="*/ 141124 h 327"/>
              <a:gd name="T76" fmla="*/ 55040 w 462"/>
              <a:gd name="T77" fmla="*/ 129472 h 327"/>
              <a:gd name="T78" fmla="*/ 41442 w 462"/>
              <a:gd name="T79" fmla="*/ 130119 h 327"/>
              <a:gd name="T80" fmla="*/ 26549 w 462"/>
              <a:gd name="T81" fmla="*/ 134650 h 327"/>
              <a:gd name="T82" fmla="*/ 0 w 462"/>
              <a:gd name="T83" fmla="*/ 108109 h 327"/>
              <a:gd name="T84" fmla="*/ 26549 w 462"/>
              <a:gd name="T85" fmla="*/ 81567 h 327"/>
              <a:gd name="T86" fmla="*/ 38852 w 462"/>
              <a:gd name="T87" fmla="*/ 84157 h 327"/>
              <a:gd name="T88" fmla="*/ 47917 w 462"/>
              <a:gd name="T89" fmla="*/ 86746 h 327"/>
              <a:gd name="T90" fmla="*/ 58278 w 462"/>
              <a:gd name="T91" fmla="*/ 83509 h 327"/>
              <a:gd name="T92" fmla="*/ 62163 w 462"/>
              <a:gd name="T93" fmla="*/ 73799 h 327"/>
              <a:gd name="T94" fmla="*/ 57630 w 462"/>
              <a:gd name="T95" fmla="*/ 19421 h 327"/>
              <a:gd name="T96" fmla="*/ 72523 w 462"/>
              <a:gd name="T97" fmla="*/ 4532 h 327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462" h="327">
                <a:moveTo>
                  <a:pt x="112" y="7"/>
                </a:moveTo>
                <a:cubicBezTo>
                  <a:pt x="134" y="4"/>
                  <a:pt x="155" y="2"/>
                  <a:pt x="177" y="1"/>
                </a:cubicBezTo>
                <a:cubicBezTo>
                  <a:pt x="185" y="0"/>
                  <a:pt x="192" y="4"/>
                  <a:pt x="196" y="11"/>
                </a:cubicBezTo>
                <a:cubicBezTo>
                  <a:pt x="200" y="18"/>
                  <a:pt x="199" y="26"/>
                  <a:pt x="195" y="32"/>
                </a:cubicBezTo>
                <a:cubicBezTo>
                  <a:pt x="190" y="39"/>
                  <a:pt x="187" y="47"/>
                  <a:pt x="187" y="56"/>
                </a:cubicBezTo>
                <a:cubicBezTo>
                  <a:pt x="187" y="79"/>
                  <a:pt x="206" y="97"/>
                  <a:pt x="228" y="97"/>
                </a:cubicBezTo>
                <a:cubicBezTo>
                  <a:pt x="251" y="97"/>
                  <a:pt x="270" y="79"/>
                  <a:pt x="270" y="56"/>
                </a:cubicBezTo>
                <a:cubicBezTo>
                  <a:pt x="270" y="49"/>
                  <a:pt x="268" y="43"/>
                  <a:pt x="265" y="37"/>
                </a:cubicBezTo>
                <a:cubicBezTo>
                  <a:pt x="263" y="33"/>
                  <a:pt x="262" y="29"/>
                  <a:pt x="261" y="25"/>
                </a:cubicBezTo>
                <a:cubicBezTo>
                  <a:pt x="259" y="19"/>
                  <a:pt x="261" y="13"/>
                  <a:pt x="265" y="8"/>
                </a:cubicBezTo>
                <a:cubicBezTo>
                  <a:pt x="269" y="3"/>
                  <a:pt x="275" y="0"/>
                  <a:pt x="281" y="1"/>
                </a:cubicBezTo>
                <a:cubicBezTo>
                  <a:pt x="305" y="2"/>
                  <a:pt x="329" y="4"/>
                  <a:pt x="353" y="7"/>
                </a:cubicBezTo>
                <a:cubicBezTo>
                  <a:pt x="365" y="9"/>
                  <a:pt x="378" y="18"/>
                  <a:pt x="376" y="30"/>
                </a:cubicBezTo>
                <a:cubicBezTo>
                  <a:pt x="372" y="56"/>
                  <a:pt x="368" y="81"/>
                  <a:pt x="366" y="107"/>
                </a:cubicBezTo>
                <a:cubicBezTo>
                  <a:pt x="366" y="115"/>
                  <a:pt x="370" y="122"/>
                  <a:pt x="376" y="126"/>
                </a:cubicBezTo>
                <a:cubicBezTo>
                  <a:pt x="383" y="130"/>
                  <a:pt x="391" y="129"/>
                  <a:pt x="398" y="125"/>
                </a:cubicBezTo>
                <a:cubicBezTo>
                  <a:pt x="404" y="120"/>
                  <a:pt x="412" y="118"/>
                  <a:pt x="421" y="118"/>
                </a:cubicBezTo>
                <a:cubicBezTo>
                  <a:pt x="444" y="118"/>
                  <a:pt x="462" y="136"/>
                  <a:pt x="462" y="159"/>
                </a:cubicBezTo>
                <a:cubicBezTo>
                  <a:pt x="462" y="182"/>
                  <a:pt x="444" y="200"/>
                  <a:pt x="421" y="200"/>
                </a:cubicBezTo>
                <a:cubicBezTo>
                  <a:pt x="414" y="200"/>
                  <a:pt x="408" y="198"/>
                  <a:pt x="402" y="195"/>
                </a:cubicBezTo>
                <a:cubicBezTo>
                  <a:pt x="397" y="193"/>
                  <a:pt x="392" y="191"/>
                  <a:pt x="386" y="191"/>
                </a:cubicBezTo>
                <a:cubicBezTo>
                  <a:pt x="381" y="191"/>
                  <a:pt x="375" y="193"/>
                  <a:pt x="371" y="197"/>
                </a:cubicBezTo>
                <a:cubicBezTo>
                  <a:pt x="367" y="201"/>
                  <a:pt x="365" y="206"/>
                  <a:pt x="365" y="212"/>
                </a:cubicBezTo>
                <a:cubicBezTo>
                  <a:pt x="367" y="240"/>
                  <a:pt x="371" y="268"/>
                  <a:pt x="376" y="295"/>
                </a:cubicBezTo>
                <a:cubicBezTo>
                  <a:pt x="378" y="308"/>
                  <a:pt x="365" y="316"/>
                  <a:pt x="353" y="318"/>
                </a:cubicBezTo>
                <a:cubicBezTo>
                  <a:pt x="333" y="322"/>
                  <a:pt x="313" y="324"/>
                  <a:pt x="293" y="326"/>
                </a:cubicBezTo>
                <a:cubicBezTo>
                  <a:pt x="286" y="327"/>
                  <a:pt x="279" y="323"/>
                  <a:pt x="275" y="317"/>
                </a:cubicBezTo>
                <a:cubicBezTo>
                  <a:pt x="271" y="311"/>
                  <a:pt x="270" y="303"/>
                  <a:pt x="274" y="297"/>
                </a:cubicBezTo>
                <a:cubicBezTo>
                  <a:pt x="277" y="291"/>
                  <a:pt x="278" y="284"/>
                  <a:pt x="278" y="278"/>
                </a:cubicBezTo>
                <a:cubicBezTo>
                  <a:pt x="278" y="255"/>
                  <a:pt x="259" y="237"/>
                  <a:pt x="237" y="237"/>
                </a:cubicBezTo>
                <a:cubicBezTo>
                  <a:pt x="214" y="237"/>
                  <a:pt x="195" y="255"/>
                  <a:pt x="195" y="278"/>
                </a:cubicBezTo>
                <a:cubicBezTo>
                  <a:pt x="195" y="285"/>
                  <a:pt x="197" y="291"/>
                  <a:pt x="200" y="297"/>
                </a:cubicBezTo>
                <a:cubicBezTo>
                  <a:pt x="200" y="297"/>
                  <a:pt x="200" y="297"/>
                  <a:pt x="201" y="298"/>
                </a:cubicBezTo>
                <a:cubicBezTo>
                  <a:pt x="204" y="305"/>
                  <a:pt x="203" y="312"/>
                  <a:pt x="199" y="318"/>
                </a:cubicBezTo>
                <a:cubicBezTo>
                  <a:pt x="195" y="324"/>
                  <a:pt x="188" y="327"/>
                  <a:pt x="181" y="326"/>
                </a:cubicBezTo>
                <a:cubicBezTo>
                  <a:pt x="158" y="325"/>
                  <a:pt x="135" y="322"/>
                  <a:pt x="112" y="318"/>
                </a:cubicBezTo>
                <a:cubicBezTo>
                  <a:pt x="100" y="316"/>
                  <a:pt x="88" y="308"/>
                  <a:pt x="89" y="295"/>
                </a:cubicBezTo>
                <a:cubicBezTo>
                  <a:pt x="92" y="270"/>
                  <a:pt x="94" y="244"/>
                  <a:pt x="96" y="218"/>
                </a:cubicBezTo>
                <a:cubicBezTo>
                  <a:pt x="96" y="210"/>
                  <a:pt x="92" y="204"/>
                  <a:pt x="85" y="200"/>
                </a:cubicBezTo>
                <a:cubicBezTo>
                  <a:pt x="79" y="196"/>
                  <a:pt x="71" y="196"/>
                  <a:pt x="64" y="201"/>
                </a:cubicBezTo>
                <a:cubicBezTo>
                  <a:pt x="58" y="205"/>
                  <a:pt x="50" y="208"/>
                  <a:pt x="41" y="208"/>
                </a:cubicBezTo>
                <a:cubicBezTo>
                  <a:pt x="18" y="208"/>
                  <a:pt x="0" y="190"/>
                  <a:pt x="0" y="167"/>
                </a:cubicBezTo>
                <a:cubicBezTo>
                  <a:pt x="0" y="144"/>
                  <a:pt x="18" y="126"/>
                  <a:pt x="41" y="126"/>
                </a:cubicBezTo>
                <a:cubicBezTo>
                  <a:pt x="48" y="126"/>
                  <a:pt x="54" y="127"/>
                  <a:pt x="60" y="130"/>
                </a:cubicBezTo>
                <a:cubicBezTo>
                  <a:pt x="64" y="133"/>
                  <a:pt x="69" y="134"/>
                  <a:pt x="74" y="134"/>
                </a:cubicBezTo>
                <a:cubicBezTo>
                  <a:pt x="80" y="135"/>
                  <a:pt x="85" y="133"/>
                  <a:pt x="90" y="129"/>
                </a:cubicBezTo>
                <a:cubicBezTo>
                  <a:pt x="94" y="125"/>
                  <a:pt x="96" y="120"/>
                  <a:pt x="96" y="114"/>
                </a:cubicBezTo>
                <a:cubicBezTo>
                  <a:pt x="94" y="86"/>
                  <a:pt x="92" y="58"/>
                  <a:pt x="89" y="30"/>
                </a:cubicBezTo>
                <a:cubicBezTo>
                  <a:pt x="88" y="18"/>
                  <a:pt x="100" y="9"/>
                  <a:pt x="112" y="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595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58189" y="507076"/>
            <a:ext cx="12311149" cy="947651"/>
          </a:xfrm>
          <a:prstGeom prst="rect">
            <a:avLst/>
          </a:prstGeom>
          <a:solidFill>
            <a:srgbClr val="E05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816927" cy="1325563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課程目標</a:t>
            </a:r>
            <a:endParaRPr lang="zh-TW" altLang="en-US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0303099" y="507076"/>
            <a:ext cx="1273918" cy="947651"/>
          </a:xfrm>
          <a:prstGeom prst="rect">
            <a:avLst/>
          </a:prstGeom>
          <a:solidFill>
            <a:srgbClr val="CE2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文字方塊 17"/>
          <p:cNvSpPr txBox="1"/>
          <p:nvPr/>
        </p:nvSpPr>
        <p:spPr>
          <a:xfrm>
            <a:off x="10232967" y="592954"/>
            <a:ext cx="13440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1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CYCU</a:t>
            </a:r>
            <a:r>
              <a:rPr lang="zh-TW" altLang="en-US" sz="1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endParaRPr lang="en-US" altLang="zh-TW" sz="16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r"/>
            <a:r>
              <a:rPr lang="en-US" altLang="zh-TW" sz="1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First-Year </a:t>
            </a:r>
          </a:p>
          <a:p>
            <a:pPr algn="r"/>
            <a:r>
              <a:rPr lang="en-US" altLang="zh-TW" sz="1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Seminar</a:t>
            </a:r>
            <a:endParaRPr lang="en-US" altLang="zh-TW" sz="1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8" name="AutoShape 14"/>
          <p:cNvSpPr>
            <a:spLocks/>
          </p:cNvSpPr>
          <p:nvPr/>
        </p:nvSpPr>
        <p:spPr bwMode="auto">
          <a:xfrm>
            <a:off x="8057405" y="7350854"/>
            <a:ext cx="410071" cy="405316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w 21600"/>
              <a:gd name="T13" fmla="*/ 0 h 21600"/>
              <a:gd name="T14" fmla="*/ 0 w 21600"/>
              <a:gd name="T15" fmla="*/ 0 h 21600"/>
              <a:gd name="T16" fmla="*/ 0 w 21600"/>
              <a:gd name="T17" fmla="*/ 0 h 21600"/>
              <a:gd name="T18" fmla="*/ 0 w 21600"/>
              <a:gd name="T19" fmla="*/ 0 h 21600"/>
              <a:gd name="T20" fmla="*/ 0 w 21600"/>
              <a:gd name="T21" fmla="*/ 0 h 21600"/>
              <a:gd name="T22" fmla="*/ 0 w 21600"/>
              <a:gd name="T23" fmla="*/ 0 h 21600"/>
              <a:gd name="T24" fmla="*/ 0 w 21600"/>
              <a:gd name="T25" fmla="*/ 0 h 21600"/>
              <a:gd name="T26" fmla="*/ 0 w 21600"/>
              <a:gd name="T27" fmla="*/ 0 h 21600"/>
              <a:gd name="T28" fmla="*/ 0 w 21600"/>
              <a:gd name="T29" fmla="*/ 0 h 21600"/>
              <a:gd name="T30" fmla="*/ 0 w 21600"/>
              <a:gd name="T31" fmla="*/ 0 h 21600"/>
              <a:gd name="T32" fmla="*/ 0 w 21600"/>
              <a:gd name="T33" fmla="*/ 0 h 21600"/>
              <a:gd name="T34" fmla="*/ 0 w 21600"/>
              <a:gd name="T35" fmla="*/ 0 h 21600"/>
              <a:gd name="T36" fmla="*/ 0 w 21600"/>
              <a:gd name="T37" fmla="*/ 0 h 21600"/>
              <a:gd name="T38" fmla="*/ 0 w 21600"/>
              <a:gd name="T39" fmla="*/ 0 h 21600"/>
              <a:gd name="T40" fmla="*/ 0 w 21600"/>
              <a:gd name="T41" fmla="*/ 0 h 21600"/>
              <a:gd name="T42" fmla="*/ 0 w 21600"/>
              <a:gd name="T43" fmla="*/ 0 h 21600"/>
              <a:gd name="T44" fmla="*/ 0 w 21600"/>
              <a:gd name="T45" fmla="*/ 0 h 21600"/>
              <a:gd name="T46" fmla="*/ 0 w 21600"/>
              <a:gd name="T47" fmla="*/ 0 h 21600"/>
              <a:gd name="T48" fmla="*/ 0 w 21600"/>
              <a:gd name="T49" fmla="*/ 0 h 21600"/>
              <a:gd name="T50" fmla="*/ 0 w 21600"/>
              <a:gd name="T51" fmla="*/ 0 h 21600"/>
              <a:gd name="T52" fmla="*/ 0 w 21600"/>
              <a:gd name="T53" fmla="*/ 0 h 21600"/>
              <a:gd name="T54" fmla="*/ 0 w 21600"/>
              <a:gd name="T55" fmla="*/ 0 h 21600"/>
              <a:gd name="T56" fmla="*/ 0 w 21600"/>
              <a:gd name="T57" fmla="*/ 0 h 21600"/>
              <a:gd name="T58" fmla="*/ 0 w 21600"/>
              <a:gd name="T59" fmla="*/ 0 h 21600"/>
              <a:gd name="T60" fmla="*/ 0 w 21600"/>
              <a:gd name="T61" fmla="*/ 0 h 21600"/>
              <a:gd name="T62" fmla="*/ 0 w 21600"/>
              <a:gd name="T63" fmla="*/ 0 h 21600"/>
              <a:gd name="T64" fmla="*/ 0 w 21600"/>
              <a:gd name="T65" fmla="*/ 0 h 21600"/>
              <a:gd name="T66" fmla="*/ 0 w 21600"/>
              <a:gd name="T67" fmla="*/ 0 h 21600"/>
              <a:gd name="T68" fmla="*/ 0 w 21600"/>
              <a:gd name="T69" fmla="*/ 0 h 21600"/>
              <a:gd name="T70" fmla="*/ 0 w 21600"/>
              <a:gd name="T71" fmla="*/ 0 h 21600"/>
              <a:gd name="T72" fmla="*/ 0 w 21600"/>
              <a:gd name="T73" fmla="*/ 0 h 21600"/>
              <a:gd name="T74" fmla="*/ 0 w 21600"/>
              <a:gd name="T75" fmla="*/ 0 h 21600"/>
              <a:gd name="T76" fmla="*/ 0 w 21600"/>
              <a:gd name="T77" fmla="*/ 0 h 21600"/>
              <a:gd name="T78" fmla="*/ 0 w 21600"/>
              <a:gd name="T79" fmla="*/ 0 h 21600"/>
              <a:gd name="T80" fmla="*/ 0 w 21600"/>
              <a:gd name="T81" fmla="*/ 0 h 21600"/>
              <a:gd name="T82" fmla="*/ 0 w 21600"/>
              <a:gd name="T83" fmla="*/ 0 h 21600"/>
              <a:gd name="T84" fmla="*/ 0 w 21600"/>
              <a:gd name="T85" fmla="*/ 0 h 21600"/>
              <a:gd name="T86" fmla="*/ 0 w 21600"/>
              <a:gd name="T87" fmla="*/ 0 h 21600"/>
              <a:gd name="T88" fmla="*/ 0 w 21600"/>
              <a:gd name="T89" fmla="*/ 0 h 21600"/>
              <a:gd name="T90" fmla="*/ 0 w 21600"/>
              <a:gd name="T91" fmla="*/ 0 h 21600"/>
              <a:gd name="T92" fmla="*/ 0 w 21600"/>
              <a:gd name="T93" fmla="*/ 0 h 21600"/>
              <a:gd name="T94" fmla="*/ 0 w 21600"/>
              <a:gd name="T95" fmla="*/ 0 h 21600"/>
              <a:gd name="T96" fmla="*/ 0 w 21600"/>
              <a:gd name="T97" fmla="*/ 0 h 21600"/>
              <a:gd name="T98" fmla="*/ 0 w 21600"/>
              <a:gd name="T99" fmla="*/ 0 h 21600"/>
              <a:gd name="T100" fmla="*/ 0 w 21600"/>
              <a:gd name="T101" fmla="*/ 0 h 21600"/>
              <a:gd name="T102" fmla="*/ 0 w 21600"/>
              <a:gd name="T103" fmla="*/ 0 h 21600"/>
              <a:gd name="T104" fmla="*/ 0 w 21600"/>
              <a:gd name="T105" fmla="*/ 0 h 2160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4860" y="0"/>
                  <a:pt x="0" y="4860"/>
                  <a:pt x="0" y="10800"/>
                </a:cubicBezTo>
                <a:cubicBezTo>
                  <a:pt x="0" y="16740"/>
                  <a:pt x="4860" y="21600"/>
                  <a:pt x="10800" y="21600"/>
                </a:cubicBezTo>
                <a:cubicBezTo>
                  <a:pt x="16740" y="21600"/>
                  <a:pt x="21600" y="16740"/>
                  <a:pt x="21600" y="10800"/>
                </a:cubicBezTo>
                <a:cubicBezTo>
                  <a:pt x="21600" y="4860"/>
                  <a:pt x="16740" y="0"/>
                  <a:pt x="10800" y="0"/>
                </a:cubicBezTo>
                <a:close/>
                <a:moveTo>
                  <a:pt x="14940" y="4320"/>
                </a:moveTo>
                <a:cubicBezTo>
                  <a:pt x="15660" y="3780"/>
                  <a:pt x="15660" y="3780"/>
                  <a:pt x="15660" y="3780"/>
                </a:cubicBezTo>
                <a:cubicBezTo>
                  <a:pt x="15660" y="3780"/>
                  <a:pt x="15300" y="3060"/>
                  <a:pt x="15480" y="2520"/>
                </a:cubicBezTo>
                <a:cubicBezTo>
                  <a:pt x="15660" y="2520"/>
                  <a:pt x="16380" y="2880"/>
                  <a:pt x="16920" y="3600"/>
                </a:cubicBezTo>
                <a:cubicBezTo>
                  <a:pt x="16560" y="5220"/>
                  <a:pt x="15480" y="5040"/>
                  <a:pt x="15480" y="5040"/>
                </a:cubicBezTo>
                <a:cubicBezTo>
                  <a:pt x="15480" y="5040"/>
                  <a:pt x="14760" y="5040"/>
                  <a:pt x="14940" y="4320"/>
                </a:cubicBezTo>
                <a:close/>
                <a:moveTo>
                  <a:pt x="8460" y="13860"/>
                </a:moveTo>
                <a:cubicBezTo>
                  <a:pt x="8280" y="14040"/>
                  <a:pt x="8100" y="14580"/>
                  <a:pt x="7920" y="15120"/>
                </a:cubicBezTo>
                <a:cubicBezTo>
                  <a:pt x="7740" y="15480"/>
                  <a:pt x="7560" y="15660"/>
                  <a:pt x="7380" y="15840"/>
                </a:cubicBezTo>
                <a:cubicBezTo>
                  <a:pt x="7020" y="16020"/>
                  <a:pt x="7020" y="16380"/>
                  <a:pt x="7020" y="16380"/>
                </a:cubicBezTo>
                <a:cubicBezTo>
                  <a:pt x="6840" y="17100"/>
                  <a:pt x="6840" y="17100"/>
                  <a:pt x="6840" y="17100"/>
                </a:cubicBezTo>
                <a:cubicBezTo>
                  <a:pt x="6840" y="17100"/>
                  <a:pt x="7020" y="17820"/>
                  <a:pt x="7200" y="18000"/>
                </a:cubicBezTo>
                <a:cubicBezTo>
                  <a:pt x="7200" y="18360"/>
                  <a:pt x="6660" y="19800"/>
                  <a:pt x="6660" y="19800"/>
                </a:cubicBezTo>
                <a:cubicBezTo>
                  <a:pt x="6120" y="19620"/>
                  <a:pt x="5940" y="19080"/>
                  <a:pt x="5760" y="18720"/>
                </a:cubicBezTo>
                <a:cubicBezTo>
                  <a:pt x="5760" y="18360"/>
                  <a:pt x="5400" y="18180"/>
                  <a:pt x="5580" y="17820"/>
                </a:cubicBezTo>
                <a:cubicBezTo>
                  <a:pt x="5580" y="17280"/>
                  <a:pt x="5220" y="17100"/>
                  <a:pt x="5040" y="16920"/>
                </a:cubicBezTo>
                <a:cubicBezTo>
                  <a:pt x="4860" y="16560"/>
                  <a:pt x="4680" y="16200"/>
                  <a:pt x="4680" y="16020"/>
                </a:cubicBezTo>
                <a:cubicBezTo>
                  <a:pt x="4680" y="15840"/>
                  <a:pt x="4140" y="15480"/>
                  <a:pt x="4140" y="15480"/>
                </a:cubicBezTo>
                <a:cubicBezTo>
                  <a:pt x="4140" y="15480"/>
                  <a:pt x="3240" y="14940"/>
                  <a:pt x="3060" y="14760"/>
                </a:cubicBezTo>
                <a:cubicBezTo>
                  <a:pt x="2880" y="14580"/>
                  <a:pt x="2700" y="13860"/>
                  <a:pt x="2700" y="13500"/>
                </a:cubicBezTo>
                <a:cubicBezTo>
                  <a:pt x="2700" y="13140"/>
                  <a:pt x="2880" y="12240"/>
                  <a:pt x="2880" y="12240"/>
                </a:cubicBezTo>
                <a:cubicBezTo>
                  <a:pt x="2880" y="12240"/>
                  <a:pt x="3240" y="11880"/>
                  <a:pt x="3060" y="11700"/>
                </a:cubicBezTo>
                <a:cubicBezTo>
                  <a:pt x="2700" y="11520"/>
                  <a:pt x="2700" y="10800"/>
                  <a:pt x="2700" y="10800"/>
                </a:cubicBezTo>
                <a:cubicBezTo>
                  <a:pt x="2340" y="10440"/>
                  <a:pt x="2340" y="10440"/>
                  <a:pt x="2340" y="10440"/>
                </a:cubicBezTo>
                <a:cubicBezTo>
                  <a:pt x="2340" y="10440"/>
                  <a:pt x="1980" y="9900"/>
                  <a:pt x="1800" y="9720"/>
                </a:cubicBezTo>
                <a:cubicBezTo>
                  <a:pt x="1800" y="9360"/>
                  <a:pt x="1800" y="9180"/>
                  <a:pt x="1980" y="9000"/>
                </a:cubicBezTo>
                <a:cubicBezTo>
                  <a:pt x="1980" y="8820"/>
                  <a:pt x="1800" y="8280"/>
                  <a:pt x="1800" y="8100"/>
                </a:cubicBezTo>
                <a:cubicBezTo>
                  <a:pt x="3600" y="3600"/>
                  <a:pt x="6660" y="2700"/>
                  <a:pt x="6660" y="2700"/>
                </a:cubicBezTo>
                <a:cubicBezTo>
                  <a:pt x="6840" y="3600"/>
                  <a:pt x="6840" y="3600"/>
                  <a:pt x="6840" y="3600"/>
                </a:cubicBezTo>
                <a:cubicBezTo>
                  <a:pt x="6840" y="3600"/>
                  <a:pt x="6300" y="3780"/>
                  <a:pt x="6120" y="3780"/>
                </a:cubicBezTo>
                <a:cubicBezTo>
                  <a:pt x="5760" y="3600"/>
                  <a:pt x="5580" y="3600"/>
                  <a:pt x="5580" y="3600"/>
                </a:cubicBezTo>
                <a:cubicBezTo>
                  <a:pt x="5220" y="4140"/>
                  <a:pt x="5220" y="4140"/>
                  <a:pt x="5220" y="4140"/>
                </a:cubicBezTo>
                <a:cubicBezTo>
                  <a:pt x="5220" y="4140"/>
                  <a:pt x="5040" y="4500"/>
                  <a:pt x="5040" y="4680"/>
                </a:cubicBezTo>
                <a:cubicBezTo>
                  <a:pt x="5040" y="4860"/>
                  <a:pt x="5220" y="5220"/>
                  <a:pt x="5220" y="5220"/>
                </a:cubicBezTo>
                <a:cubicBezTo>
                  <a:pt x="5220" y="5220"/>
                  <a:pt x="5760" y="5220"/>
                  <a:pt x="5760" y="5040"/>
                </a:cubicBezTo>
                <a:cubicBezTo>
                  <a:pt x="5760" y="4860"/>
                  <a:pt x="5760" y="4680"/>
                  <a:pt x="5760" y="4680"/>
                </a:cubicBezTo>
                <a:cubicBezTo>
                  <a:pt x="5580" y="4320"/>
                  <a:pt x="5580" y="4320"/>
                  <a:pt x="5580" y="4320"/>
                </a:cubicBezTo>
                <a:cubicBezTo>
                  <a:pt x="5580" y="4320"/>
                  <a:pt x="6120" y="4140"/>
                  <a:pt x="7200" y="4320"/>
                </a:cubicBezTo>
                <a:cubicBezTo>
                  <a:pt x="8460" y="4320"/>
                  <a:pt x="7920" y="5220"/>
                  <a:pt x="8460" y="5400"/>
                </a:cubicBezTo>
                <a:cubicBezTo>
                  <a:pt x="9000" y="5580"/>
                  <a:pt x="8100" y="6300"/>
                  <a:pt x="7920" y="6660"/>
                </a:cubicBezTo>
                <a:cubicBezTo>
                  <a:pt x="7740" y="7020"/>
                  <a:pt x="7380" y="6120"/>
                  <a:pt x="7380" y="6120"/>
                </a:cubicBezTo>
                <a:cubicBezTo>
                  <a:pt x="7380" y="6120"/>
                  <a:pt x="7740" y="5760"/>
                  <a:pt x="7200" y="5760"/>
                </a:cubicBezTo>
                <a:cubicBezTo>
                  <a:pt x="6660" y="5580"/>
                  <a:pt x="6300" y="6480"/>
                  <a:pt x="6660" y="6480"/>
                </a:cubicBezTo>
                <a:cubicBezTo>
                  <a:pt x="6840" y="6480"/>
                  <a:pt x="7200" y="6840"/>
                  <a:pt x="7020" y="7020"/>
                </a:cubicBezTo>
                <a:cubicBezTo>
                  <a:pt x="7020" y="7200"/>
                  <a:pt x="7020" y="7200"/>
                  <a:pt x="6840" y="7740"/>
                </a:cubicBezTo>
                <a:cubicBezTo>
                  <a:pt x="6480" y="8280"/>
                  <a:pt x="6120" y="8640"/>
                  <a:pt x="6120" y="8640"/>
                </a:cubicBezTo>
                <a:cubicBezTo>
                  <a:pt x="6120" y="8640"/>
                  <a:pt x="5760" y="8460"/>
                  <a:pt x="5940" y="8820"/>
                </a:cubicBezTo>
                <a:cubicBezTo>
                  <a:pt x="6120" y="9180"/>
                  <a:pt x="5940" y="9720"/>
                  <a:pt x="5940" y="9900"/>
                </a:cubicBezTo>
                <a:cubicBezTo>
                  <a:pt x="5940" y="10260"/>
                  <a:pt x="5220" y="9720"/>
                  <a:pt x="5220" y="9180"/>
                </a:cubicBezTo>
                <a:cubicBezTo>
                  <a:pt x="5040" y="8640"/>
                  <a:pt x="4500" y="9180"/>
                  <a:pt x="4320" y="9180"/>
                </a:cubicBezTo>
                <a:cubicBezTo>
                  <a:pt x="4140" y="9180"/>
                  <a:pt x="3780" y="9000"/>
                  <a:pt x="3780" y="8820"/>
                </a:cubicBezTo>
                <a:cubicBezTo>
                  <a:pt x="3600" y="8640"/>
                  <a:pt x="2700" y="9360"/>
                  <a:pt x="2520" y="9360"/>
                </a:cubicBezTo>
                <a:cubicBezTo>
                  <a:pt x="2340" y="9540"/>
                  <a:pt x="2340" y="9900"/>
                  <a:pt x="2700" y="9720"/>
                </a:cubicBezTo>
                <a:cubicBezTo>
                  <a:pt x="3060" y="9540"/>
                  <a:pt x="3420" y="9720"/>
                  <a:pt x="3420" y="10080"/>
                </a:cubicBezTo>
                <a:cubicBezTo>
                  <a:pt x="3240" y="10440"/>
                  <a:pt x="2880" y="10260"/>
                  <a:pt x="2880" y="10440"/>
                </a:cubicBezTo>
                <a:cubicBezTo>
                  <a:pt x="3060" y="10800"/>
                  <a:pt x="3420" y="10980"/>
                  <a:pt x="3420" y="11340"/>
                </a:cubicBezTo>
                <a:cubicBezTo>
                  <a:pt x="3600" y="11700"/>
                  <a:pt x="4500" y="11340"/>
                  <a:pt x="4860" y="11160"/>
                </a:cubicBezTo>
                <a:cubicBezTo>
                  <a:pt x="5040" y="11160"/>
                  <a:pt x="5940" y="10980"/>
                  <a:pt x="5940" y="11340"/>
                </a:cubicBezTo>
                <a:cubicBezTo>
                  <a:pt x="6120" y="11700"/>
                  <a:pt x="7020" y="11880"/>
                  <a:pt x="7380" y="11880"/>
                </a:cubicBezTo>
                <a:cubicBezTo>
                  <a:pt x="7740" y="12060"/>
                  <a:pt x="8280" y="12060"/>
                  <a:pt x="8820" y="12420"/>
                </a:cubicBezTo>
                <a:cubicBezTo>
                  <a:pt x="9180" y="12960"/>
                  <a:pt x="8460" y="13680"/>
                  <a:pt x="8460" y="13860"/>
                </a:cubicBezTo>
                <a:close/>
                <a:moveTo>
                  <a:pt x="10620" y="2520"/>
                </a:moveTo>
                <a:cubicBezTo>
                  <a:pt x="10440" y="3060"/>
                  <a:pt x="9720" y="3600"/>
                  <a:pt x="9900" y="3780"/>
                </a:cubicBezTo>
                <a:cubicBezTo>
                  <a:pt x="9900" y="3960"/>
                  <a:pt x="9900" y="4860"/>
                  <a:pt x="9180" y="4140"/>
                </a:cubicBezTo>
                <a:cubicBezTo>
                  <a:pt x="8460" y="3420"/>
                  <a:pt x="7740" y="3240"/>
                  <a:pt x="7920" y="2700"/>
                </a:cubicBezTo>
                <a:cubicBezTo>
                  <a:pt x="7920" y="2520"/>
                  <a:pt x="8640" y="2520"/>
                  <a:pt x="8640" y="2340"/>
                </a:cubicBezTo>
                <a:cubicBezTo>
                  <a:pt x="9540" y="1260"/>
                  <a:pt x="11160" y="1440"/>
                  <a:pt x="11340" y="1800"/>
                </a:cubicBezTo>
                <a:cubicBezTo>
                  <a:pt x="10980" y="2160"/>
                  <a:pt x="10620" y="1980"/>
                  <a:pt x="10620" y="2520"/>
                </a:cubicBezTo>
                <a:close/>
                <a:moveTo>
                  <a:pt x="19260" y="11160"/>
                </a:moveTo>
                <a:cubicBezTo>
                  <a:pt x="19260" y="11160"/>
                  <a:pt x="19620" y="11700"/>
                  <a:pt x="20160" y="11700"/>
                </a:cubicBezTo>
                <a:cubicBezTo>
                  <a:pt x="19800" y="15660"/>
                  <a:pt x="16560" y="18360"/>
                  <a:pt x="16560" y="18360"/>
                </a:cubicBezTo>
                <a:cubicBezTo>
                  <a:pt x="16020" y="17820"/>
                  <a:pt x="16200" y="17280"/>
                  <a:pt x="16200" y="17280"/>
                </a:cubicBezTo>
                <a:cubicBezTo>
                  <a:pt x="16380" y="16560"/>
                  <a:pt x="16380" y="16560"/>
                  <a:pt x="16380" y="16560"/>
                </a:cubicBezTo>
                <a:cubicBezTo>
                  <a:pt x="16380" y="15300"/>
                  <a:pt x="16380" y="15300"/>
                  <a:pt x="16380" y="15300"/>
                </a:cubicBezTo>
                <a:cubicBezTo>
                  <a:pt x="16380" y="15300"/>
                  <a:pt x="16380" y="13860"/>
                  <a:pt x="15120" y="14580"/>
                </a:cubicBezTo>
                <a:cubicBezTo>
                  <a:pt x="13860" y="14940"/>
                  <a:pt x="14400" y="14940"/>
                  <a:pt x="12960" y="14940"/>
                </a:cubicBezTo>
                <a:cubicBezTo>
                  <a:pt x="11520" y="15120"/>
                  <a:pt x="11880" y="12060"/>
                  <a:pt x="11880" y="12060"/>
                </a:cubicBezTo>
                <a:cubicBezTo>
                  <a:pt x="11880" y="7740"/>
                  <a:pt x="15120" y="10980"/>
                  <a:pt x="15120" y="10980"/>
                </a:cubicBezTo>
                <a:cubicBezTo>
                  <a:pt x="17100" y="12420"/>
                  <a:pt x="17460" y="10080"/>
                  <a:pt x="17460" y="10080"/>
                </a:cubicBezTo>
                <a:cubicBezTo>
                  <a:pt x="18720" y="9540"/>
                  <a:pt x="18720" y="9540"/>
                  <a:pt x="18720" y="9540"/>
                </a:cubicBezTo>
                <a:cubicBezTo>
                  <a:pt x="18900" y="8820"/>
                  <a:pt x="18900" y="8820"/>
                  <a:pt x="18900" y="8820"/>
                </a:cubicBezTo>
                <a:cubicBezTo>
                  <a:pt x="18720" y="7920"/>
                  <a:pt x="18720" y="7920"/>
                  <a:pt x="18720" y="7920"/>
                </a:cubicBezTo>
                <a:cubicBezTo>
                  <a:pt x="16740" y="7020"/>
                  <a:pt x="16740" y="7020"/>
                  <a:pt x="16740" y="7020"/>
                </a:cubicBezTo>
                <a:cubicBezTo>
                  <a:pt x="16740" y="7020"/>
                  <a:pt x="16380" y="7740"/>
                  <a:pt x="16920" y="8640"/>
                </a:cubicBezTo>
                <a:cubicBezTo>
                  <a:pt x="16920" y="8640"/>
                  <a:pt x="16740" y="9540"/>
                  <a:pt x="16380" y="9360"/>
                </a:cubicBezTo>
                <a:cubicBezTo>
                  <a:pt x="15120" y="8640"/>
                  <a:pt x="15120" y="8640"/>
                  <a:pt x="15120" y="8640"/>
                </a:cubicBezTo>
                <a:cubicBezTo>
                  <a:pt x="15120" y="8640"/>
                  <a:pt x="14760" y="8460"/>
                  <a:pt x="14220" y="8820"/>
                </a:cubicBezTo>
                <a:cubicBezTo>
                  <a:pt x="13500" y="9360"/>
                  <a:pt x="12420" y="8820"/>
                  <a:pt x="12420" y="8820"/>
                </a:cubicBezTo>
                <a:cubicBezTo>
                  <a:pt x="12420" y="8820"/>
                  <a:pt x="12420" y="8280"/>
                  <a:pt x="13140" y="7920"/>
                </a:cubicBezTo>
                <a:cubicBezTo>
                  <a:pt x="13680" y="7560"/>
                  <a:pt x="13680" y="7560"/>
                  <a:pt x="13680" y="7560"/>
                </a:cubicBezTo>
                <a:cubicBezTo>
                  <a:pt x="13680" y="7560"/>
                  <a:pt x="13500" y="6840"/>
                  <a:pt x="13680" y="6300"/>
                </a:cubicBezTo>
                <a:cubicBezTo>
                  <a:pt x="13860" y="5760"/>
                  <a:pt x="14040" y="6300"/>
                  <a:pt x="14580" y="5940"/>
                </a:cubicBezTo>
                <a:cubicBezTo>
                  <a:pt x="15120" y="5580"/>
                  <a:pt x="15480" y="6660"/>
                  <a:pt x="16200" y="6480"/>
                </a:cubicBezTo>
                <a:cubicBezTo>
                  <a:pt x="16920" y="6480"/>
                  <a:pt x="16560" y="6300"/>
                  <a:pt x="17100" y="5940"/>
                </a:cubicBezTo>
                <a:cubicBezTo>
                  <a:pt x="17640" y="5760"/>
                  <a:pt x="18000" y="6480"/>
                  <a:pt x="18000" y="6480"/>
                </a:cubicBezTo>
                <a:cubicBezTo>
                  <a:pt x="19080" y="6660"/>
                  <a:pt x="19080" y="6660"/>
                  <a:pt x="19080" y="6660"/>
                </a:cubicBezTo>
                <a:cubicBezTo>
                  <a:pt x="19080" y="6660"/>
                  <a:pt x="18900" y="5400"/>
                  <a:pt x="18900" y="5760"/>
                </a:cubicBezTo>
                <a:cubicBezTo>
                  <a:pt x="19620" y="6840"/>
                  <a:pt x="20520" y="9900"/>
                  <a:pt x="20160" y="10440"/>
                </a:cubicBezTo>
                <a:cubicBezTo>
                  <a:pt x="19980" y="10260"/>
                  <a:pt x="19800" y="10260"/>
                  <a:pt x="19800" y="10260"/>
                </a:cubicBezTo>
                <a:cubicBezTo>
                  <a:pt x="18540" y="10260"/>
                  <a:pt x="18540" y="10260"/>
                  <a:pt x="18540" y="10260"/>
                </a:cubicBezTo>
                <a:lnTo>
                  <a:pt x="19260" y="11160"/>
                </a:lnTo>
                <a:close/>
                <a:moveTo>
                  <a:pt x="19260" y="11160"/>
                </a:move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zh-TW" altLang="en-US"/>
          </a:p>
        </p:txBody>
      </p:sp>
      <p:grpSp>
        <p:nvGrpSpPr>
          <p:cNvPr id="29" name="Group 15"/>
          <p:cNvGrpSpPr>
            <a:grpSpLocks/>
          </p:cNvGrpSpPr>
          <p:nvPr/>
        </p:nvGrpSpPr>
        <p:grpSpPr bwMode="auto">
          <a:xfrm>
            <a:off x="9674326" y="7332706"/>
            <a:ext cx="368484" cy="355981"/>
            <a:chOff x="0" y="0"/>
            <a:chExt cx="380" cy="367"/>
          </a:xfrm>
        </p:grpSpPr>
        <p:sp>
          <p:nvSpPr>
            <p:cNvPr id="34" name="AutoShape 16"/>
            <p:cNvSpPr>
              <a:spLocks/>
            </p:cNvSpPr>
            <p:nvPr/>
          </p:nvSpPr>
          <p:spPr bwMode="auto">
            <a:xfrm>
              <a:off x="0" y="0"/>
              <a:ext cx="380" cy="36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w 21600"/>
                <a:gd name="T21" fmla="*/ 0 h 21600"/>
                <a:gd name="T22" fmla="*/ 0 w 21600"/>
                <a:gd name="T23" fmla="*/ 0 h 21600"/>
                <a:gd name="T24" fmla="*/ 0 w 21600"/>
                <a:gd name="T25" fmla="*/ 0 h 21600"/>
                <a:gd name="T26" fmla="*/ 0 w 21600"/>
                <a:gd name="T27" fmla="*/ 0 h 21600"/>
                <a:gd name="T28" fmla="*/ 0 w 21600"/>
                <a:gd name="T29" fmla="*/ 0 h 21600"/>
                <a:gd name="T30" fmla="*/ 0 w 21600"/>
                <a:gd name="T31" fmla="*/ 0 h 21600"/>
                <a:gd name="T32" fmla="*/ 0 w 21600"/>
                <a:gd name="T33" fmla="*/ 0 h 21600"/>
                <a:gd name="T34" fmla="*/ 0 w 21600"/>
                <a:gd name="T35" fmla="*/ 0 h 21600"/>
                <a:gd name="T36" fmla="*/ 0 w 21600"/>
                <a:gd name="T37" fmla="*/ 0 h 21600"/>
                <a:gd name="T38" fmla="*/ 0 w 21600"/>
                <a:gd name="T39" fmla="*/ 0 h 21600"/>
                <a:gd name="T40" fmla="*/ 0 w 21600"/>
                <a:gd name="T41" fmla="*/ 0 h 21600"/>
                <a:gd name="T42" fmla="*/ 0 w 21600"/>
                <a:gd name="T43" fmla="*/ 0 h 21600"/>
                <a:gd name="T44" fmla="*/ 0 w 21600"/>
                <a:gd name="T45" fmla="*/ 0 h 21600"/>
                <a:gd name="T46" fmla="*/ 0 w 21600"/>
                <a:gd name="T47" fmla="*/ 0 h 21600"/>
                <a:gd name="T48" fmla="*/ 0 w 21600"/>
                <a:gd name="T49" fmla="*/ 0 h 21600"/>
                <a:gd name="T50" fmla="*/ 0 w 21600"/>
                <a:gd name="T51" fmla="*/ 0 h 21600"/>
                <a:gd name="T52" fmla="*/ 0 w 21600"/>
                <a:gd name="T53" fmla="*/ 0 h 21600"/>
                <a:gd name="T54" fmla="*/ 0 w 21600"/>
                <a:gd name="T55" fmla="*/ 0 h 2160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1600" h="21600">
                  <a:moveTo>
                    <a:pt x="20138" y="0"/>
                  </a:moveTo>
                  <a:cubicBezTo>
                    <a:pt x="1462" y="0"/>
                    <a:pt x="1462" y="0"/>
                    <a:pt x="1462" y="0"/>
                  </a:cubicBezTo>
                  <a:cubicBezTo>
                    <a:pt x="650" y="0"/>
                    <a:pt x="0" y="680"/>
                    <a:pt x="0" y="1531"/>
                  </a:cubicBezTo>
                  <a:cubicBezTo>
                    <a:pt x="0" y="15477"/>
                    <a:pt x="0" y="15477"/>
                    <a:pt x="0" y="15477"/>
                  </a:cubicBezTo>
                  <a:cubicBezTo>
                    <a:pt x="0" y="16328"/>
                    <a:pt x="650" y="17008"/>
                    <a:pt x="1462" y="17008"/>
                  </a:cubicBezTo>
                  <a:cubicBezTo>
                    <a:pt x="8608" y="17008"/>
                    <a:pt x="8608" y="17008"/>
                    <a:pt x="8608" y="17008"/>
                  </a:cubicBezTo>
                  <a:cubicBezTo>
                    <a:pt x="8608" y="17008"/>
                    <a:pt x="8932" y="20069"/>
                    <a:pt x="6334" y="20069"/>
                  </a:cubicBezTo>
                  <a:cubicBezTo>
                    <a:pt x="6334" y="21600"/>
                    <a:pt x="6334" y="21600"/>
                    <a:pt x="6334" y="21600"/>
                  </a:cubicBezTo>
                  <a:cubicBezTo>
                    <a:pt x="8608" y="21600"/>
                    <a:pt x="8608" y="21600"/>
                    <a:pt x="8608" y="21600"/>
                  </a:cubicBezTo>
                  <a:cubicBezTo>
                    <a:pt x="12992" y="21600"/>
                    <a:pt x="12992" y="21600"/>
                    <a:pt x="12992" y="21600"/>
                  </a:cubicBezTo>
                  <a:cubicBezTo>
                    <a:pt x="15104" y="21600"/>
                    <a:pt x="15104" y="21600"/>
                    <a:pt x="15104" y="21600"/>
                  </a:cubicBezTo>
                  <a:cubicBezTo>
                    <a:pt x="15104" y="20069"/>
                    <a:pt x="15104" y="20069"/>
                    <a:pt x="15104" y="20069"/>
                  </a:cubicBezTo>
                  <a:cubicBezTo>
                    <a:pt x="12505" y="20069"/>
                    <a:pt x="12992" y="17008"/>
                    <a:pt x="12992" y="17008"/>
                  </a:cubicBezTo>
                  <a:cubicBezTo>
                    <a:pt x="20138" y="17008"/>
                    <a:pt x="20138" y="17008"/>
                    <a:pt x="20138" y="17008"/>
                  </a:cubicBezTo>
                  <a:cubicBezTo>
                    <a:pt x="20950" y="17008"/>
                    <a:pt x="21600" y="16328"/>
                    <a:pt x="21600" y="15477"/>
                  </a:cubicBezTo>
                  <a:cubicBezTo>
                    <a:pt x="21600" y="1531"/>
                    <a:pt x="21600" y="1531"/>
                    <a:pt x="21600" y="1531"/>
                  </a:cubicBezTo>
                  <a:cubicBezTo>
                    <a:pt x="21600" y="680"/>
                    <a:pt x="20950" y="0"/>
                    <a:pt x="20138" y="0"/>
                  </a:cubicBezTo>
                  <a:close/>
                  <a:moveTo>
                    <a:pt x="9582" y="15137"/>
                  </a:moveTo>
                  <a:cubicBezTo>
                    <a:pt x="9582" y="14457"/>
                    <a:pt x="10232" y="13946"/>
                    <a:pt x="10881" y="13946"/>
                  </a:cubicBezTo>
                  <a:cubicBezTo>
                    <a:pt x="11531" y="13946"/>
                    <a:pt x="12180" y="14457"/>
                    <a:pt x="12180" y="15137"/>
                  </a:cubicBezTo>
                  <a:cubicBezTo>
                    <a:pt x="12180" y="15817"/>
                    <a:pt x="11531" y="16498"/>
                    <a:pt x="10881" y="16498"/>
                  </a:cubicBezTo>
                  <a:cubicBezTo>
                    <a:pt x="10232" y="16498"/>
                    <a:pt x="9582" y="15817"/>
                    <a:pt x="9582" y="15137"/>
                  </a:cubicBezTo>
                  <a:close/>
                  <a:moveTo>
                    <a:pt x="19976" y="13436"/>
                  </a:moveTo>
                  <a:cubicBezTo>
                    <a:pt x="1462" y="13436"/>
                    <a:pt x="1462" y="13436"/>
                    <a:pt x="1462" y="13436"/>
                  </a:cubicBezTo>
                  <a:cubicBezTo>
                    <a:pt x="1462" y="1701"/>
                    <a:pt x="1462" y="1701"/>
                    <a:pt x="1462" y="1701"/>
                  </a:cubicBezTo>
                  <a:cubicBezTo>
                    <a:pt x="19976" y="1701"/>
                    <a:pt x="19976" y="1701"/>
                    <a:pt x="19976" y="1701"/>
                  </a:cubicBezTo>
                  <a:lnTo>
                    <a:pt x="19976" y="13436"/>
                  </a:lnTo>
                  <a:close/>
                  <a:moveTo>
                    <a:pt x="19976" y="13436"/>
                  </a:move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35" name="AutoShape 17"/>
            <p:cNvSpPr>
              <a:spLocks/>
            </p:cNvSpPr>
            <p:nvPr/>
          </p:nvSpPr>
          <p:spPr bwMode="auto">
            <a:xfrm>
              <a:off x="179" y="241"/>
              <a:ext cx="28" cy="31"/>
            </a:xfrm>
            <a:custGeom>
              <a:avLst/>
              <a:gdLst>
                <a:gd name="T0" fmla="*/ 0 w 19679"/>
                <a:gd name="T1" fmla="*/ 0 h 19679"/>
                <a:gd name="T2" fmla="*/ 0 w 19679"/>
                <a:gd name="T3" fmla="*/ 0 h 19679"/>
                <a:gd name="T4" fmla="*/ 0 w 19679"/>
                <a:gd name="T5" fmla="*/ 0 h 19679"/>
                <a:gd name="T6" fmla="*/ 0 w 19679"/>
                <a:gd name="T7" fmla="*/ 0 h 19679"/>
                <a:gd name="T8" fmla="*/ 0 w 19679"/>
                <a:gd name="T9" fmla="*/ 0 h 19679"/>
                <a:gd name="T10" fmla="*/ 0 w 19679"/>
                <a:gd name="T11" fmla="*/ 0 h 196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679" h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  <a:moveTo>
                    <a:pt x="16796" y="2882"/>
                  </a:moveTo>
                </a:path>
              </a:pathLst>
            </a:custGeom>
            <a:solidFill>
              <a:srgbClr val="FF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zh-TW" altLang="en-US"/>
            </a:p>
          </p:txBody>
        </p:sp>
      </p:grpSp>
      <p:sp>
        <p:nvSpPr>
          <p:cNvPr id="30" name="AutoShape 18"/>
          <p:cNvSpPr>
            <a:spLocks/>
          </p:cNvSpPr>
          <p:nvPr/>
        </p:nvSpPr>
        <p:spPr bwMode="auto">
          <a:xfrm>
            <a:off x="6523942" y="7392450"/>
            <a:ext cx="363648" cy="322124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w 21600"/>
              <a:gd name="T13" fmla="*/ 0 h 21600"/>
              <a:gd name="T14" fmla="*/ 0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0" h="21600">
                <a:moveTo>
                  <a:pt x="21600" y="8640"/>
                </a:moveTo>
                <a:cubicBezTo>
                  <a:pt x="21600" y="3960"/>
                  <a:pt x="16676" y="0"/>
                  <a:pt x="10800" y="0"/>
                </a:cubicBezTo>
                <a:cubicBezTo>
                  <a:pt x="4765" y="0"/>
                  <a:pt x="0" y="3960"/>
                  <a:pt x="0" y="8640"/>
                </a:cubicBezTo>
                <a:cubicBezTo>
                  <a:pt x="0" y="12060"/>
                  <a:pt x="2382" y="14940"/>
                  <a:pt x="5876" y="16380"/>
                </a:cubicBezTo>
                <a:cubicBezTo>
                  <a:pt x="6035" y="17280"/>
                  <a:pt x="5718" y="19080"/>
                  <a:pt x="3335" y="21600"/>
                </a:cubicBezTo>
                <a:cubicBezTo>
                  <a:pt x="3335" y="21600"/>
                  <a:pt x="8576" y="19980"/>
                  <a:pt x="11435" y="17280"/>
                </a:cubicBezTo>
                <a:cubicBezTo>
                  <a:pt x="17153" y="16920"/>
                  <a:pt x="21600" y="13140"/>
                  <a:pt x="21600" y="8640"/>
                </a:cubicBezTo>
                <a:close/>
                <a:moveTo>
                  <a:pt x="21600" y="8640"/>
                </a:move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31" name="AutoShape 19"/>
          <p:cNvSpPr>
            <a:spLocks/>
          </p:cNvSpPr>
          <p:nvPr/>
        </p:nvSpPr>
        <p:spPr bwMode="auto">
          <a:xfrm>
            <a:off x="8781103" y="7371503"/>
            <a:ext cx="471968" cy="323092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w 21600"/>
              <a:gd name="T13" fmla="*/ 0 h 21600"/>
              <a:gd name="T14" fmla="*/ 0 w 21600"/>
              <a:gd name="T15" fmla="*/ 0 h 21600"/>
              <a:gd name="T16" fmla="*/ 0 w 21600"/>
              <a:gd name="T17" fmla="*/ 0 h 21600"/>
              <a:gd name="T18" fmla="*/ 0 w 21600"/>
              <a:gd name="T19" fmla="*/ 0 h 21600"/>
              <a:gd name="T20" fmla="*/ 0 w 21600"/>
              <a:gd name="T21" fmla="*/ 0 h 21600"/>
              <a:gd name="T22" fmla="*/ 0 w 21600"/>
              <a:gd name="T23" fmla="*/ 0 h 21600"/>
              <a:gd name="T24" fmla="*/ 0 w 21600"/>
              <a:gd name="T25" fmla="*/ 0 h 21600"/>
              <a:gd name="T26" fmla="*/ 0 w 21600"/>
              <a:gd name="T27" fmla="*/ 0 h 21600"/>
              <a:gd name="T28" fmla="*/ 0 w 21600"/>
              <a:gd name="T29" fmla="*/ 0 h 21600"/>
              <a:gd name="T30" fmla="*/ 0 w 21600"/>
              <a:gd name="T31" fmla="*/ 0 h 21600"/>
              <a:gd name="T32" fmla="*/ 0 w 21600"/>
              <a:gd name="T33" fmla="*/ 0 h 21600"/>
              <a:gd name="T34" fmla="*/ 0 w 21600"/>
              <a:gd name="T35" fmla="*/ 0 h 21600"/>
              <a:gd name="T36" fmla="*/ 0 w 21600"/>
              <a:gd name="T37" fmla="*/ 0 h 21600"/>
              <a:gd name="T38" fmla="*/ 0 w 21600"/>
              <a:gd name="T39" fmla="*/ 0 h 21600"/>
              <a:gd name="T40" fmla="*/ 0 w 21600"/>
              <a:gd name="T41" fmla="*/ 0 h 21600"/>
              <a:gd name="T42" fmla="*/ 0 w 21600"/>
              <a:gd name="T43" fmla="*/ 0 h 21600"/>
              <a:gd name="T44" fmla="*/ 0 w 21600"/>
              <a:gd name="T45" fmla="*/ 0 h 21600"/>
              <a:gd name="T46" fmla="*/ 0 w 21600"/>
              <a:gd name="T47" fmla="*/ 0 h 21600"/>
              <a:gd name="T48" fmla="*/ 0 w 21600"/>
              <a:gd name="T49" fmla="*/ 0 h 21600"/>
              <a:gd name="T50" fmla="*/ 0 w 21600"/>
              <a:gd name="T51" fmla="*/ 0 h 21600"/>
              <a:gd name="T52" fmla="*/ 0 w 21600"/>
              <a:gd name="T53" fmla="*/ 0 h 21600"/>
              <a:gd name="T54" fmla="*/ 0 w 21600"/>
              <a:gd name="T55" fmla="*/ 0 h 21600"/>
              <a:gd name="T56" fmla="*/ 0 w 21600"/>
              <a:gd name="T57" fmla="*/ 0 h 21600"/>
              <a:gd name="T58" fmla="*/ 0 w 21600"/>
              <a:gd name="T59" fmla="*/ 0 h 21600"/>
              <a:gd name="T60" fmla="*/ 0 w 21600"/>
              <a:gd name="T61" fmla="*/ 0 h 21600"/>
              <a:gd name="T62" fmla="*/ 0 w 21600"/>
              <a:gd name="T63" fmla="*/ 0 h 21600"/>
              <a:gd name="T64" fmla="*/ 0 w 21600"/>
              <a:gd name="T65" fmla="*/ 0 h 21600"/>
              <a:gd name="T66" fmla="*/ 0 w 21600"/>
              <a:gd name="T67" fmla="*/ 0 h 21600"/>
              <a:gd name="T68" fmla="*/ 0 w 21600"/>
              <a:gd name="T69" fmla="*/ 0 h 21600"/>
              <a:gd name="T70" fmla="*/ 0 w 21600"/>
              <a:gd name="T71" fmla="*/ 0 h 21600"/>
              <a:gd name="T72" fmla="*/ 0 w 21600"/>
              <a:gd name="T73" fmla="*/ 0 h 21600"/>
              <a:gd name="T74" fmla="*/ 0 w 21600"/>
              <a:gd name="T75" fmla="*/ 0 h 21600"/>
              <a:gd name="T76" fmla="*/ 0 w 21600"/>
              <a:gd name="T77" fmla="*/ 0 h 2160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1600" h="21600">
                <a:moveTo>
                  <a:pt x="18573" y="9488"/>
                </a:moveTo>
                <a:cubicBezTo>
                  <a:pt x="18711" y="8882"/>
                  <a:pt x="18848" y="8075"/>
                  <a:pt x="18848" y="7469"/>
                </a:cubicBezTo>
                <a:cubicBezTo>
                  <a:pt x="18848" y="3432"/>
                  <a:pt x="16510" y="0"/>
                  <a:pt x="13758" y="0"/>
                </a:cubicBezTo>
                <a:cubicBezTo>
                  <a:pt x="10456" y="0"/>
                  <a:pt x="10043" y="3634"/>
                  <a:pt x="10043" y="3634"/>
                </a:cubicBezTo>
                <a:cubicBezTo>
                  <a:pt x="10043" y="3634"/>
                  <a:pt x="8668" y="1211"/>
                  <a:pt x="6329" y="1615"/>
                </a:cubicBezTo>
                <a:cubicBezTo>
                  <a:pt x="4127" y="2221"/>
                  <a:pt x="2752" y="5047"/>
                  <a:pt x="2752" y="8075"/>
                </a:cubicBezTo>
                <a:cubicBezTo>
                  <a:pt x="2752" y="8478"/>
                  <a:pt x="2752" y="9084"/>
                  <a:pt x="2889" y="9488"/>
                </a:cubicBezTo>
                <a:cubicBezTo>
                  <a:pt x="1238" y="10295"/>
                  <a:pt x="0" y="12718"/>
                  <a:pt x="0" y="15342"/>
                </a:cubicBezTo>
                <a:cubicBezTo>
                  <a:pt x="0" y="18774"/>
                  <a:pt x="1926" y="21600"/>
                  <a:pt x="4265" y="21600"/>
                </a:cubicBezTo>
                <a:cubicBezTo>
                  <a:pt x="17335" y="21600"/>
                  <a:pt x="17335" y="21600"/>
                  <a:pt x="17335" y="21600"/>
                </a:cubicBezTo>
                <a:cubicBezTo>
                  <a:pt x="19674" y="21600"/>
                  <a:pt x="21600" y="18774"/>
                  <a:pt x="21600" y="15342"/>
                </a:cubicBezTo>
                <a:cubicBezTo>
                  <a:pt x="21600" y="12516"/>
                  <a:pt x="20362" y="10295"/>
                  <a:pt x="18573" y="9488"/>
                </a:cubicBezTo>
                <a:close/>
                <a:moveTo>
                  <a:pt x="16510" y="20389"/>
                </a:moveTo>
                <a:cubicBezTo>
                  <a:pt x="10869" y="20389"/>
                  <a:pt x="10869" y="20389"/>
                  <a:pt x="10869" y="20389"/>
                </a:cubicBezTo>
                <a:cubicBezTo>
                  <a:pt x="11282" y="19581"/>
                  <a:pt x="14308" y="15342"/>
                  <a:pt x="14308" y="15342"/>
                </a:cubicBezTo>
                <a:cubicBezTo>
                  <a:pt x="14308" y="15342"/>
                  <a:pt x="14721" y="14736"/>
                  <a:pt x="14171" y="14736"/>
                </a:cubicBezTo>
                <a:cubicBezTo>
                  <a:pt x="13620" y="14736"/>
                  <a:pt x="12657" y="14736"/>
                  <a:pt x="12657" y="14736"/>
                </a:cubicBezTo>
                <a:cubicBezTo>
                  <a:pt x="12657" y="14736"/>
                  <a:pt x="12657" y="14333"/>
                  <a:pt x="12657" y="13727"/>
                </a:cubicBezTo>
                <a:cubicBezTo>
                  <a:pt x="12657" y="12112"/>
                  <a:pt x="12657" y="8882"/>
                  <a:pt x="12657" y="7469"/>
                </a:cubicBezTo>
                <a:cubicBezTo>
                  <a:pt x="12657" y="7469"/>
                  <a:pt x="12657" y="7267"/>
                  <a:pt x="12382" y="7267"/>
                </a:cubicBezTo>
                <a:cubicBezTo>
                  <a:pt x="12107" y="7267"/>
                  <a:pt x="9218" y="7267"/>
                  <a:pt x="8805" y="7267"/>
                </a:cubicBezTo>
                <a:cubicBezTo>
                  <a:pt x="8530" y="7267"/>
                  <a:pt x="8530" y="7671"/>
                  <a:pt x="8530" y="7671"/>
                </a:cubicBezTo>
                <a:cubicBezTo>
                  <a:pt x="8530" y="8882"/>
                  <a:pt x="8530" y="12112"/>
                  <a:pt x="8530" y="13727"/>
                </a:cubicBezTo>
                <a:cubicBezTo>
                  <a:pt x="8530" y="14333"/>
                  <a:pt x="8530" y="14736"/>
                  <a:pt x="8530" y="14736"/>
                </a:cubicBezTo>
                <a:cubicBezTo>
                  <a:pt x="8530" y="14736"/>
                  <a:pt x="7429" y="14736"/>
                  <a:pt x="7017" y="14736"/>
                </a:cubicBezTo>
                <a:cubicBezTo>
                  <a:pt x="6604" y="14736"/>
                  <a:pt x="7017" y="15342"/>
                  <a:pt x="7017" y="15342"/>
                </a:cubicBezTo>
                <a:cubicBezTo>
                  <a:pt x="10456" y="20389"/>
                  <a:pt x="10456" y="20389"/>
                  <a:pt x="10456" y="20389"/>
                </a:cubicBezTo>
                <a:cubicBezTo>
                  <a:pt x="5228" y="20389"/>
                  <a:pt x="5228" y="20389"/>
                  <a:pt x="5228" y="20389"/>
                </a:cubicBezTo>
                <a:cubicBezTo>
                  <a:pt x="3164" y="20389"/>
                  <a:pt x="1513" y="17966"/>
                  <a:pt x="1513" y="15140"/>
                </a:cubicBezTo>
                <a:cubicBezTo>
                  <a:pt x="1513" y="12718"/>
                  <a:pt x="2614" y="10901"/>
                  <a:pt x="3990" y="10093"/>
                </a:cubicBezTo>
                <a:cubicBezTo>
                  <a:pt x="3852" y="9690"/>
                  <a:pt x="3852" y="9286"/>
                  <a:pt x="3852" y="8882"/>
                </a:cubicBezTo>
                <a:cubicBezTo>
                  <a:pt x="3852" y="6460"/>
                  <a:pt x="5090" y="4037"/>
                  <a:pt x="7017" y="3432"/>
                </a:cubicBezTo>
                <a:cubicBezTo>
                  <a:pt x="9080" y="3230"/>
                  <a:pt x="10318" y="6056"/>
                  <a:pt x="10318" y="6056"/>
                </a:cubicBezTo>
                <a:cubicBezTo>
                  <a:pt x="10318" y="6056"/>
                  <a:pt x="10594" y="2221"/>
                  <a:pt x="13483" y="2221"/>
                </a:cubicBezTo>
                <a:cubicBezTo>
                  <a:pt x="15822" y="2221"/>
                  <a:pt x="17610" y="5047"/>
                  <a:pt x="17610" y="8478"/>
                </a:cubicBezTo>
                <a:cubicBezTo>
                  <a:pt x="17610" y="9084"/>
                  <a:pt x="17610" y="9690"/>
                  <a:pt x="17473" y="10093"/>
                </a:cubicBezTo>
                <a:cubicBezTo>
                  <a:pt x="18986" y="10699"/>
                  <a:pt x="20224" y="12718"/>
                  <a:pt x="20224" y="15140"/>
                </a:cubicBezTo>
                <a:cubicBezTo>
                  <a:pt x="20224" y="17966"/>
                  <a:pt x="18573" y="20389"/>
                  <a:pt x="16510" y="20389"/>
                </a:cubicBezTo>
                <a:close/>
                <a:moveTo>
                  <a:pt x="16510" y="20389"/>
                </a:move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33" name="AutoShape 21"/>
          <p:cNvSpPr>
            <a:spLocks/>
          </p:cNvSpPr>
          <p:nvPr/>
        </p:nvSpPr>
        <p:spPr bwMode="auto">
          <a:xfrm>
            <a:off x="7227330" y="7406480"/>
            <a:ext cx="383958" cy="32019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w 21600"/>
              <a:gd name="T13" fmla="*/ 0 h 21600"/>
              <a:gd name="T14" fmla="*/ 0 w 21600"/>
              <a:gd name="T15" fmla="*/ 0 h 21600"/>
              <a:gd name="T16" fmla="*/ 0 w 21600"/>
              <a:gd name="T17" fmla="*/ 0 h 21600"/>
              <a:gd name="T18" fmla="*/ 0 w 21600"/>
              <a:gd name="T19" fmla="*/ 0 h 21600"/>
              <a:gd name="T20" fmla="*/ 0 w 21600"/>
              <a:gd name="T21" fmla="*/ 0 h 21600"/>
              <a:gd name="T22" fmla="*/ 0 w 21600"/>
              <a:gd name="T23" fmla="*/ 0 h 21600"/>
              <a:gd name="T24" fmla="*/ 0 w 21600"/>
              <a:gd name="T25" fmla="*/ 0 h 21600"/>
              <a:gd name="T26" fmla="*/ 0 w 21600"/>
              <a:gd name="T27" fmla="*/ 0 h 21600"/>
              <a:gd name="T28" fmla="*/ 0 w 21600"/>
              <a:gd name="T29" fmla="*/ 0 h 21600"/>
              <a:gd name="T30" fmla="*/ 0 w 21600"/>
              <a:gd name="T31" fmla="*/ 0 h 21600"/>
              <a:gd name="T32" fmla="*/ 0 w 21600"/>
              <a:gd name="T33" fmla="*/ 0 h 21600"/>
              <a:gd name="T34" fmla="*/ 0 w 21600"/>
              <a:gd name="T35" fmla="*/ 0 h 21600"/>
              <a:gd name="T36" fmla="*/ 0 w 21600"/>
              <a:gd name="T37" fmla="*/ 0 h 21600"/>
              <a:gd name="T38" fmla="*/ 0 w 21600"/>
              <a:gd name="T39" fmla="*/ 0 h 21600"/>
              <a:gd name="T40" fmla="*/ 0 w 21600"/>
              <a:gd name="T41" fmla="*/ 0 h 21600"/>
              <a:gd name="T42" fmla="*/ 0 w 21600"/>
              <a:gd name="T43" fmla="*/ 0 h 21600"/>
              <a:gd name="T44" fmla="*/ 0 w 21600"/>
              <a:gd name="T45" fmla="*/ 0 h 21600"/>
              <a:gd name="T46" fmla="*/ 0 w 21600"/>
              <a:gd name="T47" fmla="*/ 0 h 21600"/>
              <a:gd name="T48" fmla="*/ 0 w 21600"/>
              <a:gd name="T49" fmla="*/ 0 h 21600"/>
              <a:gd name="T50" fmla="*/ 0 w 21600"/>
              <a:gd name="T51" fmla="*/ 0 h 21600"/>
              <a:gd name="T52" fmla="*/ 0 w 21600"/>
              <a:gd name="T53" fmla="*/ 0 h 21600"/>
              <a:gd name="T54" fmla="*/ 0 w 21600"/>
              <a:gd name="T55" fmla="*/ 0 h 21600"/>
              <a:gd name="T56" fmla="*/ 0 w 21600"/>
              <a:gd name="T57" fmla="*/ 0 h 21600"/>
              <a:gd name="T58" fmla="*/ 0 w 21600"/>
              <a:gd name="T59" fmla="*/ 0 h 21600"/>
              <a:gd name="T60" fmla="*/ 0 w 21600"/>
              <a:gd name="T61" fmla="*/ 0 h 21600"/>
              <a:gd name="T62" fmla="*/ 0 w 21600"/>
              <a:gd name="T63" fmla="*/ 0 h 21600"/>
              <a:gd name="T64" fmla="*/ 0 w 21600"/>
              <a:gd name="T65" fmla="*/ 0 h 21600"/>
              <a:gd name="T66" fmla="*/ 0 w 21600"/>
              <a:gd name="T67" fmla="*/ 0 h 21600"/>
              <a:gd name="T68" fmla="*/ 0 w 21600"/>
              <a:gd name="T69" fmla="*/ 0 h 21600"/>
              <a:gd name="T70" fmla="*/ 0 w 21600"/>
              <a:gd name="T71" fmla="*/ 0 h 216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1600" h="21600">
                <a:moveTo>
                  <a:pt x="20709" y="14020"/>
                </a:moveTo>
                <a:cubicBezTo>
                  <a:pt x="20951" y="14020"/>
                  <a:pt x="21162" y="14126"/>
                  <a:pt x="21336" y="14334"/>
                </a:cubicBezTo>
                <a:cubicBezTo>
                  <a:pt x="21512" y="14549"/>
                  <a:pt x="21600" y="14810"/>
                  <a:pt x="21600" y="15116"/>
                </a:cubicBezTo>
                <a:lnTo>
                  <a:pt x="21600" y="20504"/>
                </a:lnTo>
                <a:cubicBezTo>
                  <a:pt x="21600" y="20816"/>
                  <a:pt x="21512" y="21071"/>
                  <a:pt x="21336" y="21286"/>
                </a:cubicBezTo>
                <a:cubicBezTo>
                  <a:pt x="21162" y="21494"/>
                  <a:pt x="20951" y="21600"/>
                  <a:pt x="20709" y="21600"/>
                </a:cubicBezTo>
                <a:lnTo>
                  <a:pt x="16198" y="21600"/>
                </a:lnTo>
                <a:cubicBezTo>
                  <a:pt x="15940" y="21600"/>
                  <a:pt x="15730" y="21494"/>
                  <a:pt x="15564" y="21286"/>
                </a:cubicBezTo>
                <a:cubicBezTo>
                  <a:pt x="15400" y="21071"/>
                  <a:pt x="15316" y="20816"/>
                  <a:pt x="15316" y="20504"/>
                </a:cubicBezTo>
                <a:lnTo>
                  <a:pt x="15316" y="15116"/>
                </a:lnTo>
                <a:cubicBezTo>
                  <a:pt x="15316" y="14810"/>
                  <a:pt x="15400" y="14549"/>
                  <a:pt x="15571" y="14334"/>
                </a:cubicBezTo>
                <a:cubicBezTo>
                  <a:pt x="15737" y="14126"/>
                  <a:pt x="15945" y="14020"/>
                  <a:pt x="16198" y="14020"/>
                </a:cubicBezTo>
                <a:lnTo>
                  <a:pt x="17789" y="14020"/>
                </a:lnTo>
                <a:lnTo>
                  <a:pt x="17789" y="11869"/>
                </a:lnTo>
                <a:cubicBezTo>
                  <a:pt x="17789" y="11699"/>
                  <a:pt x="17708" y="11611"/>
                  <a:pt x="17544" y="11602"/>
                </a:cubicBezTo>
                <a:lnTo>
                  <a:pt x="11473" y="11602"/>
                </a:lnTo>
                <a:lnTo>
                  <a:pt x="11473" y="14020"/>
                </a:lnTo>
                <a:lnTo>
                  <a:pt x="13054" y="14020"/>
                </a:lnTo>
                <a:cubicBezTo>
                  <a:pt x="13297" y="14020"/>
                  <a:pt x="13507" y="14126"/>
                  <a:pt x="13681" y="14334"/>
                </a:cubicBezTo>
                <a:cubicBezTo>
                  <a:pt x="13857" y="14549"/>
                  <a:pt x="13945" y="14810"/>
                  <a:pt x="13945" y="15116"/>
                </a:cubicBezTo>
                <a:lnTo>
                  <a:pt x="13945" y="20504"/>
                </a:lnTo>
                <a:cubicBezTo>
                  <a:pt x="13945" y="20816"/>
                  <a:pt x="13857" y="21071"/>
                  <a:pt x="13681" y="21286"/>
                </a:cubicBezTo>
                <a:cubicBezTo>
                  <a:pt x="13507" y="21494"/>
                  <a:pt x="13297" y="21600"/>
                  <a:pt x="13054" y="21600"/>
                </a:cubicBezTo>
                <a:lnTo>
                  <a:pt x="8543" y="21600"/>
                </a:lnTo>
                <a:cubicBezTo>
                  <a:pt x="8298" y="21600"/>
                  <a:pt x="8090" y="21494"/>
                  <a:pt x="7914" y="21286"/>
                </a:cubicBezTo>
                <a:cubicBezTo>
                  <a:pt x="7740" y="21071"/>
                  <a:pt x="7652" y="20816"/>
                  <a:pt x="7652" y="20504"/>
                </a:cubicBezTo>
                <a:lnTo>
                  <a:pt x="7652" y="15116"/>
                </a:lnTo>
                <a:cubicBezTo>
                  <a:pt x="7652" y="14810"/>
                  <a:pt x="7740" y="14549"/>
                  <a:pt x="7914" y="14334"/>
                </a:cubicBezTo>
                <a:cubicBezTo>
                  <a:pt x="8090" y="14126"/>
                  <a:pt x="8298" y="14020"/>
                  <a:pt x="8543" y="14020"/>
                </a:cubicBezTo>
                <a:lnTo>
                  <a:pt x="10124" y="14020"/>
                </a:lnTo>
                <a:lnTo>
                  <a:pt x="10124" y="11602"/>
                </a:lnTo>
                <a:lnTo>
                  <a:pt x="4056" y="11602"/>
                </a:lnTo>
                <a:cubicBezTo>
                  <a:pt x="3902" y="11602"/>
                  <a:pt x="3821" y="11690"/>
                  <a:pt x="3821" y="11869"/>
                </a:cubicBezTo>
                <a:lnTo>
                  <a:pt x="3821" y="14020"/>
                </a:lnTo>
                <a:lnTo>
                  <a:pt x="5402" y="14020"/>
                </a:lnTo>
                <a:cubicBezTo>
                  <a:pt x="5662" y="14020"/>
                  <a:pt x="5875" y="14126"/>
                  <a:pt x="6054" y="14334"/>
                </a:cubicBezTo>
                <a:cubicBezTo>
                  <a:pt x="6230" y="14549"/>
                  <a:pt x="6316" y="14810"/>
                  <a:pt x="6316" y="15116"/>
                </a:cubicBezTo>
                <a:lnTo>
                  <a:pt x="6316" y="20504"/>
                </a:lnTo>
                <a:cubicBezTo>
                  <a:pt x="6316" y="20816"/>
                  <a:pt x="6230" y="21071"/>
                  <a:pt x="6054" y="21286"/>
                </a:cubicBezTo>
                <a:cubicBezTo>
                  <a:pt x="5877" y="21494"/>
                  <a:pt x="5664" y="21600"/>
                  <a:pt x="5402" y="21600"/>
                </a:cubicBezTo>
                <a:lnTo>
                  <a:pt x="913" y="21600"/>
                </a:lnTo>
                <a:cubicBezTo>
                  <a:pt x="658" y="21600"/>
                  <a:pt x="441" y="21494"/>
                  <a:pt x="262" y="21286"/>
                </a:cubicBezTo>
                <a:cubicBezTo>
                  <a:pt x="88" y="21071"/>
                  <a:pt x="0" y="20816"/>
                  <a:pt x="0" y="20504"/>
                </a:cubicBezTo>
                <a:lnTo>
                  <a:pt x="0" y="15116"/>
                </a:lnTo>
                <a:cubicBezTo>
                  <a:pt x="0" y="14810"/>
                  <a:pt x="88" y="14549"/>
                  <a:pt x="262" y="14334"/>
                </a:cubicBezTo>
                <a:cubicBezTo>
                  <a:pt x="438" y="14126"/>
                  <a:pt x="656" y="14020"/>
                  <a:pt x="913" y="14020"/>
                </a:cubicBezTo>
                <a:lnTo>
                  <a:pt x="2472" y="14020"/>
                </a:lnTo>
                <a:lnTo>
                  <a:pt x="2472" y="11869"/>
                </a:lnTo>
                <a:cubicBezTo>
                  <a:pt x="2472" y="11352"/>
                  <a:pt x="2629" y="10912"/>
                  <a:pt x="2942" y="10544"/>
                </a:cubicBezTo>
                <a:cubicBezTo>
                  <a:pt x="3253" y="10180"/>
                  <a:pt x="3623" y="9998"/>
                  <a:pt x="4054" y="9998"/>
                </a:cubicBezTo>
                <a:lnTo>
                  <a:pt x="10122" y="9998"/>
                </a:lnTo>
                <a:lnTo>
                  <a:pt x="10122" y="7551"/>
                </a:lnTo>
                <a:lnTo>
                  <a:pt x="8541" y="7551"/>
                </a:lnTo>
                <a:cubicBezTo>
                  <a:pt x="8296" y="7551"/>
                  <a:pt x="8088" y="7451"/>
                  <a:pt x="7912" y="7248"/>
                </a:cubicBezTo>
                <a:cubicBezTo>
                  <a:pt x="7738" y="7045"/>
                  <a:pt x="7650" y="6790"/>
                  <a:pt x="7650" y="6484"/>
                </a:cubicBezTo>
                <a:lnTo>
                  <a:pt x="7650" y="1066"/>
                </a:lnTo>
                <a:cubicBezTo>
                  <a:pt x="7650" y="776"/>
                  <a:pt x="7738" y="523"/>
                  <a:pt x="7912" y="314"/>
                </a:cubicBezTo>
                <a:cubicBezTo>
                  <a:pt x="8088" y="103"/>
                  <a:pt x="8296" y="0"/>
                  <a:pt x="8541" y="0"/>
                </a:cubicBezTo>
                <a:lnTo>
                  <a:pt x="13052" y="0"/>
                </a:lnTo>
                <a:cubicBezTo>
                  <a:pt x="13294" y="0"/>
                  <a:pt x="13505" y="103"/>
                  <a:pt x="13679" y="314"/>
                </a:cubicBezTo>
                <a:cubicBezTo>
                  <a:pt x="13855" y="523"/>
                  <a:pt x="13943" y="776"/>
                  <a:pt x="13943" y="1066"/>
                </a:cubicBezTo>
                <a:lnTo>
                  <a:pt x="13943" y="6484"/>
                </a:lnTo>
                <a:cubicBezTo>
                  <a:pt x="13943" y="6790"/>
                  <a:pt x="13855" y="7045"/>
                  <a:pt x="13679" y="7248"/>
                </a:cubicBezTo>
                <a:cubicBezTo>
                  <a:pt x="13505" y="7451"/>
                  <a:pt x="13294" y="7551"/>
                  <a:pt x="13052" y="7551"/>
                </a:cubicBezTo>
                <a:lnTo>
                  <a:pt x="11471" y="7551"/>
                </a:lnTo>
                <a:lnTo>
                  <a:pt x="11471" y="9998"/>
                </a:lnTo>
                <a:lnTo>
                  <a:pt x="17541" y="9998"/>
                </a:lnTo>
                <a:cubicBezTo>
                  <a:pt x="17970" y="9998"/>
                  <a:pt x="18339" y="10177"/>
                  <a:pt x="18653" y="10539"/>
                </a:cubicBezTo>
                <a:cubicBezTo>
                  <a:pt x="18966" y="10900"/>
                  <a:pt x="19123" y="11344"/>
                  <a:pt x="19123" y="11869"/>
                </a:cubicBezTo>
                <a:lnTo>
                  <a:pt x="19123" y="14020"/>
                </a:lnTo>
                <a:lnTo>
                  <a:pt x="20709" y="14020"/>
                </a:lnTo>
                <a:close/>
                <a:moveTo>
                  <a:pt x="20709" y="14020"/>
                </a:move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zh-TW" altLang="en-US"/>
          </a:p>
        </p:txBody>
      </p:sp>
      <p:sp>
        <p:nvSpPr>
          <p:cNvPr id="61" name="Freeform 30"/>
          <p:cNvSpPr>
            <a:spLocks noEditPoints="1"/>
          </p:cNvSpPr>
          <p:nvPr/>
        </p:nvSpPr>
        <p:spPr bwMode="auto">
          <a:xfrm>
            <a:off x="10331228" y="7242536"/>
            <a:ext cx="611187" cy="581025"/>
          </a:xfrm>
          <a:custGeom>
            <a:avLst/>
            <a:gdLst>
              <a:gd name="T0" fmla="*/ 234256 w 490"/>
              <a:gd name="T1" fmla="*/ 248042 h 467"/>
              <a:gd name="T2" fmla="*/ 201859 w 490"/>
              <a:gd name="T3" fmla="*/ 153313 h 467"/>
              <a:gd name="T4" fmla="*/ 201859 w 490"/>
              <a:gd name="T5" fmla="*/ 145834 h 467"/>
              <a:gd name="T6" fmla="*/ 409947 w 490"/>
              <a:gd name="T7" fmla="*/ 145834 h 467"/>
              <a:gd name="T8" fmla="*/ 409947 w 490"/>
              <a:gd name="T9" fmla="*/ 153313 h 467"/>
              <a:gd name="T10" fmla="*/ 377550 w 490"/>
              <a:gd name="T11" fmla="*/ 248042 h 467"/>
              <a:gd name="T12" fmla="*/ 487202 w 490"/>
              <a:gd name="T13" fmla="*/ 304132 h 467"/>
              <a:gd name="T14" fmla="*/ 554488 w 490"/>
              <a:gd name="T15" fmla="*/ 214388 h 467"/>
              <a:gd name="T16" fmla="*/ 554488 w 490"/>
              <a:gd name="T17" fmla="*/ 214388 h 467"/>
              <a:gd name="T18" fmla="*/ 507139 w 490"/>
              <a:gd name="T19" fmla="*/ 117166 h 467"/>
              <a:gd name="T20" fmla="*/ 467265 w 490"/>
              <a:gd name="T21" fmla="*/ 115919 h 467"/>
              <a:gd name="T22" fmla="*/ 419916 w 490"/>
              <a:gd name="T23" fmla="*/ 214388 h 467"/>
              <a:gd name="T24" fmla="*/ 419916 w 490"/>
              <a:gd name="T25" fmla="*/ 214388 h 467"/>
              <a:gd name="T26" fmla="*/ 487202 w 490"/>
              <a:gd name="T27" fmla="*/ 304132 h 467"/>
              <a:gd name="T28" fmla="*/ 428638 w 490"/>
              <a:gd name="T29" fmla="*/ 215635 h 467"/>
              <a:gd name="T30" fmla="*/ 434868 w 490"/>
              <a:gd name="T31" fmla="*/ 184474 h 467"/>
              <a:gd name="T32" fmla="*/ 535798 w 490"/>
              <a:gd name="T33" fmla="*/ 167023 h 467"/>
              <a:gd name="T34" fmla="*/ 540782 w 490"/>
              <a:gd name="T35" fmla="*/ 199431 h 467"/>
              <a:gd name="T36" fmla="*/ 525829 w 490"/>
              <a:gd name="T37" fmla="*/ 270478 h 467"/>
              <a:gd name="T38" fmla="*/ 448575 w 490"/>
              <a:gd name="T39" fmla="*/ 270478 h 467"/>
              <a:gd name="T40" fmla="*/ 170708 w 490"/>
              <a:gd name="T41" fmla="*/ 275464 h 467"/>
              <a:gd name="T42" fmla="*/ 191890 w 490"/>
              <a:gd name="T43" fmla="*/ 214388 h 467"/>
              <a:gd name="T44" fmla="*/ 191890 w 490"/>
              <a:gd name="T45" fmla="*/ 209402 h 467"/>
              <a:gd name="T46" fmla="*/ 123358 w 490"/>
              <a:gd name="T47" fmla="*/ 114673 h 467"/>
              <a:gd name="T48" fmla="*/ 57318 w 490"/>
              <a:gd name="T49" fmla="*/ 209402 h 467"/>
              <a:gd name="T50" fmla="*/ 57318 w 490"/>
              <a:gd name="T51" fmla="*/ 214388 h 467"/>
              <a:gd name="T52" fmla="*/ 77255 w 490"/>
              <a:gd name="T53" fmla="*/ 275464 h 467"/>
              <a:gd name="T54" fmla="*/ 84731 w 490"/>
              <a:gd name="T55" fmla="*/ 270478 h 467"/>
              <a:gd name="T56" fmla="*/ 69778 w 490"/>
              <a:gd name="T57" fmla="*/ 199431 h 467"/>
              <a:gd name="T58" fmla="*/ 76008 w 490"/>
              <a:gd name="T59" fmla="*/ 167023 h 467"/>
              <a:gd name="T60" fmla="*/ 176938 w 490"/>
              <a:gd name="T61" fmla="*/ 184474 h 467"/>
              <a:gd name="T62" fmla="*/ 181922 w 490"/>
              <a:gd name="T63" fmla="*/ 215635 h 467"/>
              <a:gd name="T64" fmla="*/ 124604 w 490"/>
              <a:gd name="T65" fmla="*/ 295407 h 467"/>
              <a:gd name="T66" fmla="*/ 326463 w 490"/>
              <a:gd name="T67" fmla="*/ 362715 h 467"/>
              <a:gd name="T68" fmla="*/ 314002 w 490"/>
              <a:gd name="T69" fmla="*/ 390137 h 467"/>
              <a:gd name="T70" fmla="*/ 391257 w 490"/>
              <a:gd name="T71" fmla="*/ 329061 h 467"/>
              <a:gd name="T72" fmla="*/ 500908 w 490"/>
              <a:gd name="T73" fmla="*/ 544696 h 467"/>
              <a:gd name="T74" fmla="*/ 148279 w 490"/>
              <a:gd name="T75" fmla="*/ 582089 h 467"/>
              <a:gd name="T76" fmla="*/ 109652 w 490"/>
              <a:gd name="T77" fmla="*/ 416312 h 467"/>
              <a:gd name="T78" fmla="*/ 287835 w 490"/>
              <a:gd name="T79" fmla="*/ 514781 h 467"/>
              <a:gd name="T80" fmla="*/ 296558 w 490"/>
              <a:gd name="T81" fmla="*/ 383905 h 467"/>
              <a:gd name="T82" fmla="*/ 285343 w 490"/>
              <a:gd name="T83" fmla="*/ 358976 h 467"/>
              <a:gd name="T84" fmla="*/ 322725 w 490"/>
              <a:gd name="T85" fmla="*/ 356483 h 467"/>
              <a:gd name="T86" fmla="*/ 326463 w 490"/>
              <a:gd name="T87" fmla="*/ 362715 h 467"/>
              <a:gd name="T88" fmla="*/ 610560 w 490"/>
              <a:gd name="T89" fmla="*/ 380165 h 467"/>
              <a:gd name="T90" fmla="*/ 513369 w 490"/>
              <a:gd name="T91" fmla="*/ 388890 h 467"/>
              <a:gd name="T92" fmla="*/ 518353 w 490"/>
              <a:gd name="T93" fmla="*/ 483620 h 467"/>
              <a:gd name="T94" fmla="*/ 610560 w 490"/>
              <a:gd name="T95" fmla="*/ 462430 h 467"/>
              <a:gd name="T96" fmla="*/ 19937 w 490"/>
              <a:gd name="T97" fmla="*/ 483620 h 467"/>
              <a:gd name="T98" fmla="*/ 92207 w 490"/>
              <a:gd name="T99" fmla="*/ 416312 h 467"/>
              <a:gd name="T100" fmla="*/ 173200 w 490"/>
              <a:gd name="T101" fmla="*/ 324075 h 467"/>
              <a:gd name="T102" fmla="*/ 0 w 490"/>
              <a:gd name="T103" fmla="*/ 462430 h 467"/>
              <a:gd name="T104" fmla="*/ 305280 w 490"/>
              <a:gd name="T105" fmla="*/ 277957 h 467"/>
              <a:gd name="T106" fmla="*/ 394995 w 490"/>
              <a:gd name="T107" fmla="*/ 154559 h 467"/>
              <a:gd name="T108" fmla="*/ 386273 w 490"/>
              <a:gd name="T109" fmla="*/ 105948 h 467"/>
              <a:gd name="T110" fmla="*/ 341415 w 490"/>
              <a:gd name="T111" fmla="*/ 76033 h 467"/>
              <a:gd name="T112" fmla="*/ 269145 w 490"/>
              <a:gd name="T113" fmla="*/ 76033 h 467"/>
              <a:gd name="T114" fmla="*/ 230518 w 490"/>
              <a:gd name="T115" fmla="*/ 79772 h 467"/>
              <a:gd name="T116" fmla="*/ 221795 w 490"/>
              <a:gd name="T117" fmla="*/ 130877 h 467"/>
              <a:gd name="T118" fmla="*/ 245470 w 490"/>
              <a:gd name="T119" fmla="*/ 239317 h 46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490" h="467">
                <a:moveTo>
                  <a:pt x="245" y="235"/>
                </a:moveTo>
                <a:cubicBezTo>
                  <a:pt x="224" y="235"/>
                  <a:pt x="203" y="220"/>
                  <a:pt x="188" y="199"/>
                </a:cubicBezTo>
                <a:cubicBezTo>
                  <a:pt x="172" y="178"/>
                  <a:pt x="162" y="150"/>
                  <a:pt x="162" y="123"/>
                </a:cubicBezTo>
                <a:cubicBezTo>
                  <a:pt x="162" y="123"/>
                  <a:pt x="162" y="123"/>
                  <a:pt x="162" y="123"/>
                </a:cubicBezTo>
                <a:cubicBezTo>
                  <a:pt x="162" y="122"/>
                  <a:pt x="162" y="122"/>
                  <a:pt x="162" y="122"/>
                </a:cubicBezTo>
                <a:cubicBezTo>
                  <a:pt x="162" y="121"/>
                  <a:pt x="162" y="119"/>
                  <a:pt x="162" y="117"/>
                </a:cubicBezTo>
                <a:cubicBezTo>
                  <a:pt x="162" y="52"/>
                  <a:pt x="151" y="0"/>
                  <a:pt x="245" y="0"/>
                </a:cubicBezTo>
                <a:cubicBezTo>
                  <a:pt x="340" y="0"/>
                  <a:pt x="329" y="52"/>
                  <a:pt x="329" y="117"/>
                </a:cubicBezTo>
                <a:cubicBezTo>
                  <a:pt x="329" y="119"/>
                  <a:pt x="329" y="121"/>
                  <a:pt x="329" y="122"/>
                </a:cubicBezTo>
                <a:cubicBezTo>
                  <a:pt x="329" y="123"/>
                  <a:pt x="329" y="123"/>
                  <a:pt x="329" y="123"/>
                </a:cubicBezTo>
                <a:cubicBezTo>
                  <a:pt x="329" y="123"/>
                  <a:pt x="329" y="123"/>
                  <a:pt x="329" y="123"/>
                </a:cubicBezTo>
                <a:cubicBezTo>
                  <a:pt x="329" y="150"/>
                  <a:pt x="318" y="178"/>
                  <a:pt x="303" y="199"/>
                </a:cubicBezTo>
                <a:cubicBezTo>
                  <a:pt x="287" y="220"/>
                  <a:pt x="266" y="235"/>
                  <a:pt x="245" y="235"/>
                </a:cubicBezTo>
                <a:close/>
                <a:moveTo>
                  <a:pt x="391" y="244"/>
                </a:moveTo>
                <a:cubicBezTo>
                  <a:pt x="404" y="244"/>
                  <a:pt x="418" y="235"/>
                  <a:pt x="428" y="221"/>
                </a:cubicBezTo>
                <a:cubicBezTo>
                  <a:pt x="438" y="208"/>
                  <a:pt x="445" y="190"/>
                  <a:pt x="445" y="172"/>
                </a:cubicBezTo>
                <a:cubicBezTo>
                  <a:pt x="445" y="172"/>
                  <a:pt x="445" y="172"/>
                  <a:pt x="445" y="172"/>
                </a:cubicBezTo>
                <a:cubicBezTo>
                  <a:pt x="445" y="172"/>
                  <a:pt x="445" y="172"/>
                  <a:pt x="445" y="172"/>
                </a:cubicBezTo>
                <a:cubicBezTo>
                  <a:pt x="445" y="170"/>
                  <a:pt x="445" y="169"/>
                  <a:pt x="445" y="168"/>
                </a:cubicBezTo>
                <a:cubicBezTo>
                  <a:pt x="445" y="131"/>
                  <a:pt x="451" y="99"/>
                  <a:pt x="407" y="94"/>
                </a:cubicBezTo>
                <a:cubicBezTo>
                  <a:pt x="402" y="93"/>
                  <a:pt x="397" y="92"/>
                  <a:pt x="391" y="92"/>
                </a:cubicBezTo>
                <a:cubicBezTo>
                  <a:pt x="385" y="92"/>
                  <a:pt x="380" y="93"/>
                  <a:pt x="375" y="93"/>
                </a:cubicBezTo>
                <a:cubicBezTo>
                  <a:pt x="331" y="99"/>
                  <a:pt x="337" y="130"/>
                  <a:pt x="337" y="168"/>
                </a:cubicBezTo>
                <a:cubicBezTo>
                  <a:pt x="337" y="169"/>
                  <a:pt x="337" y="170"/>
                  <a:pt x="337" y="172"/>
                </a:cubicBezTo>
                <a:cubicBezTo>
                  <a:pt x="337" y="172"/>
                  <a:pt x="337" y="172"/>
                  <a:pt x="337" y="172"/>
                </a:cubicBezTo>
                <a:cubicBezTo>
                  <a:pt x="337" y="172"/>
                  <a:pt x="337" y="172"/>
                  <a:pt x="337" y="172"/>
                </a:cubicBezTo>
                <a:cubicBezTo>
                  <a:pt x="337" y="190"/>
                  <a:pt x="344" y="208"/>
                  <a:pt x="354" y="221"/>
                </a:cubicBezTo>
                <a:cubicBezTo>
                  <a:pt x="364" y="235"/>
                  <a:pt x="377" y="244"/>
                  <a:pt x="391" y="244"/>
                </a:cubicBezTo>
                <a:close/>
                <a:moveTo>
                  <a:pt x="360" y="217"/>
                </a:moveTo>
                <a:cubicBezTo>
                  <a:pt x="351" y="204"/>
                  <a:pt x="345" y="188"/>
                  <a:pt x="344" y="173"/>
                </a:cubicBezTo>
                <a:cubicBezTo>
                  <a:pt x="348" y="160"/>
                  <a:pt x="348" y="160"/>
                  <a:pt x="348" y="160"/>
                </a:cubicBezTo>
                <a:cubicBezTo>
                  <a:pt x="349" y="156"/>
                  <a:pt x="349" y="152"/>
                  <a:pt x="349" y="148"/>
                </a:cubicBezTo>
                <a:cubicBezTo>
                  <a:pt x="349" y="142"/>
                  <a:pt x="349" y="138"/>
                  <a:pt x="352" y="134"/>
                </a:cubicBezTo>
                <a:cubicBezTo>
                  <a:pt x="354" y="127"/>
                  <a:pt x="429" y="127"/>
                  <a:pt x="430" y="134"/>
                </a:cubicBezTo>
                <a:cubicBezTo>
                  <a:pt x="433" y="138"/>
                  <a:pt x="433" y="142"/>
                  <a:pt x="433" y="148"/>
                </a:cubicBezTo>
                <a:cubicBezTo>
                  <a:pt x="433" y="152"/>
                  <a:pt x="433" y="156"/>
                  <a:pt x="434" y="160"/>
                </a:cubicBezTo>
                <a:cubicBezTo>
                  <a:pt x="437" y="173"/>
                  <a:pt x="437" y="173"/>
                  <a:pt x="437" y="173"/>
                </a:cubicBezTo>
                <a:cubicBezTo>
                  <a:pt x="437" y="188"/>
                  <a:pt x="431" y="204"/>
                  <a:pt x="422" y="217"/>
                </a:cubicBezTo>
                <a:cubicBezTo>
                  <a:pt x="413" y="229"/>
                  <a:pt x="402" y="237"/>
                  <a:pt x="391" y="237"/>
                </a:cubicBezTo>
                <a:cubicBezTo>
                  <a:pt x="380" y="237"/>
                  <a:pt x="368" y="229"/>
                  <a:pt x="360" y="217"/>
                </a:cubicBezTo>
                <a:close/>
                <a:moveTo>
                  <a:pt x="100" y="244"/>
                </a:moveTo>
                <a:cubicBezTo>
                  <a:pt x="113" y="244"/>
                  <a:pt x="127" y="235"/>
                  <a:pt x="137" y="221"/>
                </a:cubicBezTo>
                <a:cubicBezTo>
                  <a:pt x="147" y="208"/>
                  <a:pt x="154" y="190"/>
                  <a:pt x="154" y="172"/>
                </a:cubicBezTo>
                <a:cubicBezTo>
                  <a:pt x="154" y="172"/>
                  <a:pt x="154" y="172"/>
                  <a:pt x="154" y="172"/>
                </a:cubicBezTo>
                <a:cubicBezTo>
                  <a:pt x="154" y="172"/>
                  <a:pt x="154" y="172"/>
                  <a:pt x="154" y="172"/>
                </a:cubicBezTo>
                <a:cubicBezTo>
                  <a:pt x="154" y="170"/>
                  <a:pt x="154" y="169"/>
                  <a:pt x="154" y="168"/>
                </a:cubicBezTo>
                <a:cubicBezTo>
                  <a:pt x="154" y="130"/>
                  <a:pt x="160" y="99"/>
                  <a:pt x="114" y="93"/>
                </a:cubicBezTo>
                <a:cubicBezTo>
                  <a:pt x="110" y="92"/>
                  <a:pt x="105" y="92"/>
                  <a:pt x="99" y="92"/>
                </a:cubicBezTo>
                <a:cubicBezTo>
                  <a:pt x="93" y="92"/>
                  <a:pt x="87" y="93"/>
                  <a:pt x="82" y="94"/>
                </a:cubicBezTo>
                <a:cubicBezTo>
                  <a:pt x="40" y="100"/>
                  <a:pt x="46" y="131"/>
                  <a:pt x="46" y="168"/>
                </a:cubicBezTo>
                <a:cubicBezTo>
                  <a:pt x="46" y="169"/>
                  <a:pt x="46" y="170"/>
                  <a:pt x="46" y="172"/>
                </a:cubicBezTo>
                <a:cubicBezTo>
                  <a:pt x="46" y="172"/>
                  <a:pt x="46" y="172"/>
                  <a:pt x="46" y="172"/>
                </a:cubicBezTo>
                <a:cubicBezTo>
                  <a:pt x="46" y="172"/>
                  <a:pt x="46" y="172"/>
                  <a:pt x="46" y="172"/>
                </a:cubicBezTo>
                <a:cubicBezTo>
                  <a:pt x="46" y="190"/>
                  <a:pt x="52" y="208"/>
                  <a:pt x="62" y="221"/>
                </a:cubicBezTo>
                <a:cubicBezTo>
                  <a:pt x="72" y="235"/>
                  <a:pt x="86" y="244"/>
                  <a:pt x="100" y="244"/>
                </a:cubicBezTo>
                <a:close/>
                <a:moveTo>
                  <a:pt x="68" y="217"/>
                </a:moveTo>
                <a:cubicBezTo>
                  <a:pt x="59" y="204"/>
                  <a:pt x="53" y="188"/>
                  <a:pt x="53" y="173"/>
                </a:cubicBezTo>
                <a:cubicBezTo>
                  <a:pt x="56" y="160"/>
                  <a:pt x="56" y="160"/>
                  <a:pt x="56" y="160"/>
                </a:cubicBezTo>
                <a:cubicBezTo>
                  <a:pt x="57" y="156"/>
                  <a:pt x="57" y="152"/>
                  <a:pt x="58" y="148"/>
                </a:cubicBezTo>
                <a:cubicBezTo>
                  <a:pt x="58" y="142"/>
                  <a:pt x="58" y="138"/>
                  <a:pt x="61" y="134"/>
                </a:cubicBezTo>
                <a:cubicBezTo>
                  <a:pt x="63" y="127"/>
                  <a:pt x="138" y="127"/>
                  <a:pt x="139" y="134"/>
                </a:cubicBezTo>
                <a:cubicBezTo>
                  <a:pt x="141" y="138"/>
                  <a:pt x="142" y="142"/>
                  <a:pt x="142" y="148"/>
                </a:cubicBezTo>
                <a:cubicBezTo>
                  <a:pt x="142" y="152"/>
                  <a:pt x="142" y="156"/>
                  <a:pt x="143" y="160"/>
                </a:cubicBezTo>
                <a:cubicBezTo>
                  <a:pt x="146" y="173"/>
                  <a:pt x="146" y="173"/>
                  <a:pt x="146" y="173"/>
                </a:cubicBezTo>
                <a:cubicBezTo>
                  <a:pt x="146" y="188"/>
                  <a:pt x="140" y="204"/>
                  <a:pt x="131" y="217"/>
                </a:cubicBezTo>
                <a:cubicBezTo>
                  <a:pt x="122" y="229"/>
                  <a:pt x="111" y="237"/>
                  <a:pt x="100" y="237"/>
                </a:cubicBezTo>
                <a:cubicBezTo>
                  <a:pt x="89" y="237"/>
                  <a:pt x="77" y="229"/>
                  <a:pt x="68" y="217"/>
                </a:cubicBezTo>
                <a:close/>
                <a:moveTo>
                  <a:pt x="262" y="291"/>
                </a:moveTo>
                <a:cubicBezTo>
                  <a:pt x="253" y="308"/>
                  <a:pt x="253" y="308"/>
                  <a:pt x="253" y="308"/>
                </a:cubicBezTo>
                <a:cubicBezTo>
                  <a:pt x="252" y="310"/>
                  <a:pt x="251" y="311"/>
                  <a:pt x="252" y="313"/>
                </a:cubicBezTo>
                <a:cubicBezTo>
                  <a:pt x="260" y="412"/>
                  <a:pt x="260" y="412"/>
                  <a:pt x="260" y="412"/>
                </a:cubicBezTo>
                <a:cubicBezTo>
                  <a:pt x="285" y="360"/>
                  <a:pt x="299" y="326"/>
                  <a:pt x="314" y="264"/>
                </a:cubicBezTo>
                <a:cubicBezTo>
                  <a:pt x="364" y="275"/>
                  <a:pt x="402" y="298"/>
                  <a:pt x="402" y="334"/>
                </a:cubicBezTo>
                <a:cubicBezTo>
                  <a:pt x="402" y="437"/>
                  <a:pt x="402" y="437"/>
                  <a:pt x="402" y="437"/>
                </a:cubicBezTo>
                <a:cubicBezTo>
                  <a:pt x="402" y="454"/>
                  <a:pt x="388" y="467"/>
                  <a:pt x="371" y="467"/>
                </a:cubicBezTo>
                <a:cubicBezTo>
                  <a:pt x="287" y="467"/>
                  <a:pt x="203" y="467"/>
                  <a:pt x="119" y="467"/>
                </a:cubicBezTo>
                <a:cubicBezTo>
                  <a:pt x="102" y="467"/>
                  <a:pt x="88" y="454"/>
                  <a:pt x="88" y="437"/>
                </a:cubicBezTo>
                <a:cubicBezTo>
                  <a:pt x="88" y="402"/>
                  <a:pt x="88" y="368"/>
                  <a:pt x="88" y="334"/>
                </a:cubicBezTo>
                <a:cubicBezTo>
                  <a:pt x="88" y="298"/>
                  <a:pt x="126" y="275"/>
                  <a:pt x="176" y="264"/>
                </a:cubicBezTo>
                <a:cubicBezTo>
                  <a:pt x="191" y="327"/>
                  <a:pt x="206" y="360"/>
                  <a:pt x="231" y="413"/>
                </a:cubicBezTo>
                <a:cubicBezTo>
                  <a:pt x="239" y="313"/>
                  <a:pt x="239" y="313"/>
                  <a:pt x="239" y="313"/>
                </a:cubicBezTo>
                <a:cubicBezTo>
                  <a:pt x="239" y="311"/>
                  <a:pt x="239" y="310"/>
                  <a:pt x="238" y="308"/>
                </a:cubicBezTo>
                <a:cubicBezTo>
                  <a:pt x="229" y="291"/>
                  <a:pt x="229" y="291"/>
                  <a:pt x="229" y="291"/>
                </a:cubicBezTo>
                <a:cubicBezTo>
                  <a:pt x="228" y="290"/>
                  <a:pt x="228" y="289"/>
                  <a:pt x="229" y="288"/>
                </a:cubicBezTo>
                <a:cubicBezTo>
                  <a:pt x="229" y="287"/>
                  <a:pt x="230" y="286"/>
                  <a:pt x="231" y="286"/>
                </a:cubicBezTo>
                <a:cubicBezTo>
                  <a:pt x="241" y="286"/>
                  <a:pt x="250" y="286"/>
                  <a:pt x="259" y="286"/>
                </a:cubicBezTo>
                <a:cubicBezTo>
                  <a:pt x="261" y="286"/>
                  <a:pt x="262" y="287"/>
                  <a:pt x="262" y="288"/>
                </a:cubicBezTo>
                <a:cubicBezTo>
                  <a:pt x="263" y="289"/>
                  <a:pt x="263" y="290"/>
                  <a:pt x="262" y="291"/>
                </a:cubicBezTo>
                <a:close/>
                <a:moveTo>
                  <a:pt x="490" y="371"/>
                </a:moveTo>
                <a:cubicBezTo>
                  <a:pt x="490" y="305"/>
                  <a:pt x="490" y="305"/>
                  <a:pt x="490" y="305"/>
                </a:cubicBezTo>
                <a:cubicBezTo>
                  <a:pt x="490" y="263"/>
                  <a:pt x="410" y="248"/>
                  <a:pt x="351" y="260"/>
                </a:cubicBezTo>
                <a:cubicBezTo>
                  <a:pt x="376" y="269"/>
                  <a:pt x="402" y="286"/>
                  <a:pt x="412" y="312"/>
                </a:cubicBezTo>
                <a:cubicBezTo>
                  <a:pt x="415" y="319"/>
                  <a:pt x="416" y="326"/>
                  <a:pt x="416" y="334"/>
                </a:cubicBezTo>
                <a:cubicBezTo>
                  <a:pt x="416" y="388"/>
                  <a:pt x="416" y="388"/>
                  <a:pt x="416" y="388"/>
                </a:cubicBezTo>
                <a:cubicBezTo>
                  <a:pt x="435" y="388"/>
                  <a:pt x="454" y="388"/>
                  <a:pt x="474" y="388"/>
                </a:cubicBezTo>
                <a:cubicBezTo>
                  <a:pt x="483" y="388"/>
                  <a:pt x="490" y="380"/>
                  <a:pt x="490" y="371"/>
                </a:cubicBezTo>
                <a:close/>
                <a:moveTo>
                  <a:pt x="0" y="371"/>
                </a:moveTo>
                <a:cubicBezTo>
                  <a:pt x="0" y="380"/>
                  <a:pt x="7" y="388"/>
                  <a:pt x="16" y="388"/>
                </a:cubicBezTo>
                <a:cubicBezTo>
                  <a:pt x="36" y="388"/>
                  <a:pt x="55" y="388"/>
                  <a:pt x="74" y="388"/>
                </a:cubicBezTo>
                <a:cubicBezTo>
                  <a:pt x="74" y="334"/>
                  <a:pt x="74" y="334"/>
                  <a:pt x="74" y="334"/>
                </a:cubicBezTo>
                <a:cubicBezTo>
                  <a:pt x="74" y="326"/>
                  <a:pt x="75" y="319"/>
                  <a:pt x="78" y="312"/>
                </a:cubicBezTo>
                <a:cubicBezTo>
                  <a:pt x="88" y="286"/>
                  <a:pt x="114" y="269"/>
                  <a:pt x="139" y="260"/>
                </a:cubicBezTo>
                <a:cubicBezTo>
                  <a:pt x="80" y="248"/>
                  <a:pt x="0" y="263"/>
                  <a:pt x="0" y="305"/>
                </a:cubicBezTo>
                <a:cubicBezTo>
                  <a:pt x="0" y="327"/>
                  <a:pt x="0" y="349"/>
                  <a:pt x="0" y="371"/>
                </a:cubicBezTo>
                <a:close/>
                <a:moveTo>
                  <a:pt x="197" y="192"/>
                </a:moveTo>
                <a:cubicBezTo>
                  <a:pt x="211" y="210"/>
                  <a:pt x="228" y="223"/>
                  <a:pt x="245" y="223"/>
                </a:cubicBezTo>
                <a:cubicBezTo>
                  <a:pt x="262" y="223"/>
                  <a:pt x="280" y="210"/>
                  <a:pt x="293" y="192"/>
                </a:cubicBezTo>
                <a:cubicBezTo>
                  <a:pt x="307" y="173"/>
                  <a:pt x="317" y="148"/>
                  <a:pt x="317" y="124"/>
                </a:cubicBezTo>
                <a:cubicBezTo>
                  <a:pt x="312" y="105"/>
                  <a:pt x="312" y="105"/>
                  <a:pt x="312" y="105"/>
                </a:cubicBezTo>
                <a:cubicBezTo>
                  <a:pt x="310" y="98"/>
                  <a:pt x="310" y="91"/>
                  <a:pt x="310" y="85"/>
                </a:cubicBezTo>
                <a:cubicBezTo>
                  <a:pt x="310" y="77"/>
                  <a:pt x="310" y="70"/>
                  <a:pt x="305" y="64"/>
                </a:cubicBezTo>
                <a:cubicBezTo>
                  <a:pt x="298" y="54"/>
                  <a:pt x="287" y="57"/>
                  <a:pt x="274" y="61"/>
                </a:cubicBezTo>
                <a:cubicBezTo>
                  <a:pt x="265" y="64"/>
                  <a:pt x="256" y="66"/>
                  <a:pt x="245" y="66"/>
                </a:cubicBezTo>
                <a:cubicBezTo>
                  <a:pt x="235" y="66"/>
                  <a:pt x="225" y="64"/>
                  <a:pt x="216" y="61"/>
                </a:cubicBezTo>
                <a:cubicBezTo>
                  <a:pt x="216" y="61"/>
                  <a:pt x="216" y="61"/>
                  <a:pt x="216" y="61"/>
                </a:cubicBezTo>
                <a:cubicBezTo>
                  <a:pt x="203" y="57"/>
                  <a:pt x="192" y="54"/>
                  <a:pt x="185" y="64"/>
                </a:cubicBezTo>
                <a:cubicBezTo>
                  <a:pt x="181" y="70"/>
                  <a:pt x="180" y="77"/>
                  <a:pt x="180" y="85"/>
                </a:cubicBezTo>
                <a:cubicBezTo>
                  <a:pt x="180" y="91"/>
                  <a:pt x="180" y="98"/>
                  <a:pt x="178" y="105"/>
                </a:cubicBezTo>
                <a:cubicBezTo>
                  <a:pt x="174" y="124"/>
                  <a:pt x="174" y="124"/>
                  <a:pt x="174" y="124"/>
                </a:cubicBezTo>
                <a:cubicBezTo>
                  <a:pt x="174" y="148"/>
                  <a:pt x="183" y="173"/>
                  <a:pt x="197" y="19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8" name="Oval 26"/>
          <p:cNvSpPr/>
          <p:nvPr/>
        </p:nvSpPr>
        <p:spPr>
          <a:xfrm>
            <a:off x="1365056" y="2080169"/>
            <a:ext cx="473075" cy="473075"/>
          </a:xfrm>
          <a:prstGeom prst="ellipse">
            <a:avLst/>
          </a:prstGeom>
          <a:solidFill>
            <a:srgbClr val="00C3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89" name="TextBox 27"/>
          <p:cNvSpPr txBox="1"/>
          <p:nvPr/>
        </p:nvSpPr>
        <p:spPr>
          <a:xfrm>
            <a:off x="1823844" y="2150019"/>
            <a:ext cx="15828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b="1" dirty="0" smtClean="0">
                <a:solidFill>
                  <a:srgbClr val="00C3D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適應大學生活</a:t>
            </a:r>
            <a:endParaRPr lang="en-US" b="1" dirty="0">
              <a:solidFill>
                <a:srgbClr val="00C3D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0" name="Oval 28"/>
          <p:cNvSpPr/>
          <p:nvPr/>
        </p:nvSpPr>
        <p:spPr>
          <a:xfrm>
            <a:off x="1572837" y="5567849"/>
            <a:ext cx="473075" cy="473075"/>
          </a:xfrm>
          <a:prstGeom prst="ellipse">
            <a:avLst/>
          </a:prstGeom>
          <a:solidFill>
            <a:srgbClr val="DF73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91" name="TextBox 29"/>
          <p:cNvSpPr txBox="1"/>
          <p:nvPr/>
        </p:nvSpPr>
        <p:spPr>
          <a:xfrm>
            <a:off x="2060199" y="5620236"/>
            <a:ext cx="25837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TW" altLang="en-US" b="1" dirty="0">
                <a:solidFill>
                  <a:srgbClr val="DF730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被動</a:t>
            </a:r>
            <a:r>
              <a:rPr lang="zh-TW" altLang="en-US" b="1" dirty="0" smtClean="0">
                <a:solidFill>
                  <a:srgbClr val="DF730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</a:t>
            </a:r>
            <a:r>
              <a:rPr lang="en-US" altLang="zh-TW" b="1" dirty="0">
                <a:solidFill>
                  <a:srgbClr val="DF730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→</a:t>
            </a:r>
            <a:r>
              <a:rPr lang="zh-TW" altLang="en-US" b="1" dirty="0" smtClean="0">
                <a:solidFill>
                  <a:srgbClr val="DF730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主動學習</a:t>
            </a:r>
            <a:endParaRPr lang="en-US" b="1" dirty="0">
              <a:solidFill>
                <a:srgbClr val="DF7307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2" name="Oval 30"/>
          <p:cNvSpPr/>
          <p:nvPr/>
        </p:nvSpPr>
        <p:spPr>
          <a:xfrm>
            <a:off x="996380" y="3915199"/>
            <a:ext cx="473075" cy="473075"/>
          </a:xfrm>
          <a:prstGeom prst="ellipse">
            <a:avLst/>
          </a:prstGeom>
          <a:solidFill>
            <a:srgbClr val="0289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93" name="TextBox 31"/>
          <p:cNvSpPr txBox="1"/>
          <p:nvPr/>
        </p:nvSpPr>
        <p:spPr>
          <a:xfrm>
            <a:off x="1483743" y="3965999"/>
            <a:ext cx="20881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b="1" dirty="0" smtClean="0">
                <a:solidFill>
                  <a:srgbClr val="02898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提前規劃修課地圖</a:t>
            </a:r>
            <a:endParaRPr lang="en-US" b="1" dirty="0">
              <a:solidFill>
                <a:srgbClr val="028985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4" name="Oval 32"/>
          <p:cNvSpPr/>
          <p:nvPr/>
        </p:nvSpPr>
        <p:spPr>
          <a:xfrm>
            <a:off x="7471847" y="1904456"/>
            <a:ext cx="473075" cy="473075"/>
          </a:xfrm>
          <a:prstGeom prst="ellipse">
            <a:avLst/>
          </a:prstGeom>
          <a:solidFill>
            <a:srgbClr val="F3C3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95" name="TextBox 33"/>
          <p:cNvSpPr txBox="1"/>
          <p:nvPr/>
        </p:nvSpPr>
        <p:spPr>
          <a:xfrm>
            <a:off x="7959210" y="1956844"/>
            <a:ext cx="29088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b="1" dirty="0" smtClean="0">
                <a:solidFill>
                  <a:srgbClr val="F3C30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了解系所未來發展與可能</a:t>
            </a:r>
            <a:endParaRPr lang="en-US" b="1" dirty="0">
              <a:solidFill>
                <a:srgbClr val="F3C30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6" name="Oval 34"/>
          <p:cNvSpPr/>
          <p:nvPr/>
        </p:nvSpPr>
        <p:spPr>
          <a:xfrm>
            <a:off x="8221992" y="4152129"/>
            <a:ext cx="473075" cy="471488"/>
          </a:xfrm>
          <a:prstGeom prst="ellipse">
            <a:avLst/>
          </a:prstGeom>
          <a:solidFill>
            <a:srgbClr val="1FD8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97" name="TextBox 35"/>
          <p:cNvSpPr txBox="1"/>
          <p:nvPr/>
        </p:nvSpPr>
        <p:spPr>
          <a:xfrm>
            <a:off x="8710942" y="4202929"/>
            <a:ext cx="25095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b="1" dirty="0" smtClean="0">
                <a:solidFill>
                  <a:srgbClr val="1FD89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活用校內外資源</a:t>
            </a:r>
            <a:endParaRPr lang="en-US" b="1" dirty="0">
              <a:solidFill>
                <a:srgbClr val="1FD89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8" name="Oval 36"/>
          <p:cNvSpPr/>
          <p:nvPr/>
        </p:nvSpPr>
        <p:spPr>
          <a:xfrm>
            <a:off x="4134530" y="7628116"/>
            <a:ext cx="473075" cy="473075"/>
          </a:xfrm>
          <a:prstGeom prst="ellipse">
            <a:avLst/>
          </a:prstGeom>
          <a:solidFill>
            <a:srgbClr val="00C3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99" name="TextBox 37"/>
          <p:cNvSpPr txBox="1"/>
          <p:nvPr/>
        </p:nvSpPr>
        <p:spPr>
          <a:xfrm>
            <a:off x="4621893" y="7680503"/>
            <a:ext cx="13985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b="1" dirty="0" smtClean="0">
                <a:solidFill>
                  <a:srgbClr val="00C3D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學習情緒及時間管理</a:t>
            </a:r>
            <a:endParaRPr lang="en-US" b="1" dirty="0">
              <a:solidFill>
                <a:srgbClr val="00C3D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0" name="TextBox 38"/>
          <p:cNvSpPr txBox="1"/>
          <p:nvPr/>
        </p:nvSpPr>
        <p:spPr>
          <a:xfrm>
            <a:off x="1380954" y="2170855"/>
            <a:ext cx="56197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  <a:latin typeface="Arial Black" panose="020B0A04020102020204" pitchFamily="34" charset="0"/>
              </a:rPr>
              <a:t>01.</a:t>
            </a:r>
          </a:p>
        </p:txBody>
      </p:sp>
      <p:sp>
        <p:nvSpPr>
          <p:cNvPr id="101" name="TextBox 39"/>
          <p:cNvSpPr txBox="1"/>
          <p:nvPr/>
        </p:nvSpPr>
        <p:spPr>
          <a:xfrm>
            <a:off x="1583950" y="5652823"/>
            <a:ext cx="56356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0</a:t>
            </a:r>
            <a:r>
              <a:rPr lang="en-US" altLang="zh-TW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3</a:t>
            </a:r>
            <a:r>
              <a:rPr lang="en-US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</a:t>
            </a:r>
            <a:endParaRPr lang="en-US" sz="1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2" name="TextBox 40"/>
          <p:cNvSpPr txBox="1"/>
          <p:nvPr/>
        </p:nvSpPr>
        <p:spPr>
          <a:xfrm>
            <a:off x="1006281" y="3998585"/>
            <a:ext cx="6080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0</a:t>
            </a:r>
            <a:r>
              <a:rPr lang="en-US" altLang="zh-TW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</a:t>
            </a:r>
            <a:r>
              <a:rPr lang="en-US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</a:t>
            </a:r>
            <a:endParaRPr lang="en-US" sz="1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3" name="TextBox 41"/>
          <p:cNvSpPr txBox="1"/>
          <p:nvPr/>
        </p:nvSpPr>
        <p:spPr>
          <a:xfrm>
            <a:off x="7492485" y="1994944"/>
            <a:ext cx="71278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  <a:latin typeface="Arial Black" panose="020B0A04020102020204" pitchFamily="34" charset="0"/>
              </a:rPr>
              <a:t>04.</a:t>
            </a:r>
          </a:p>
        </p:txBody>
      </p:sp>
      <p:sp>
        <p:nvSpPr>
          <p:cNvPr id="104" name="TextBox 42"/>
          <p:cNvSpPr txBox="1"/>
          <p:nvPr/>
        </p:nvSpPr>
        <p:spPr>
          <a:xfrm>
            <a:off x="8227506" y="4235516"/>
            <a:ext cx="57943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  <a:latin typeface="Arial Black" panose="020B0A04020102020204" pitchFamily="34" charset="0"/>
              </a:rPr>
              <a:t>05.</a:t>
            </a:r>
          </a:p>
        </p:txBody>
      </p:sp>
      <p:sp>
        <p:nvSpPr>
          <p:cNvPr id="105" name="TextBox 43"/>
          <p:cNvSpPr txBox="1"/>
          <p:nvPr/>
        </p:nvSpPr>
        <p:spPr>
          <a:xfrm>
            <a:off x="4153579" y="7721778"/>
            <a:ext cx="61912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  <a:latin typeface="Arial Black" panose="020B0A04020102020204" pitchFamily="34" charset="0"/>
              </a:rPr>
              <a:t>06.</a:t>
            </a:r>
          </a:p>
        </p:txBody>
      </p:sp>
      <p:sp>
        <p:nvSpPr>
          <p:cNvPr id="73" name="Freeform 5"/>
          <p:cNvSpPr>
            <a:spLocks/>
          </p:cNvSpPr>
          <p:nvPr/>
        </p:nvSpPr>
        <p:spPr bwMode="auto">
          <a:xfrm>
            <a:off x="3613712" y="1944342"/>
            <a:ext cx="3334373" cy="2120297"/>
          </a:xfrm>
          <a:custGeom>
            <a:avLst/>
            <a:gdLst>
              <a:gd name="T0" fmla="*/ 0 w 239"/>
              <a:gd name="T1" fmla="*/ 1553716 h 152"/>
              <a:gd name="T2" fmla="*/ 1389334 w 239"/>
              <a:gd name="T3" fmla="*/ 746193 h 152"/>
              <a:gd name="T4" fmla="*/ 1399550 w 239"/>
              <a:gd name="T5" fmla="*/ 746193 h 152"/>
              <a:gd name="T6" fmla="*/ 1603864 w 239"/>
              <a:gd name="T7" fmla="*/ 715527 h 152"/>
              <a:gd name="T8" fmla="*/ 2441551 w 239"/>
              <a:gd name="T9" fmla="*/ 1553716 h 152"/>
              <a:gd name="T10" fmla="*/ 1215668 w 239"/>
              <a:gd name="T11" fmla="*/ 0 h 152"/>
              <a:gd name="T12" fmla="*/ 0 w 239"/>
              <a:gd name="T13" fmla="*/ 1553716 h 15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39" h="152">
                <a:moveTo>
                  <a:pt x="0" y="152"/>
                </a:moveTo>
                <a:cubicBezTo>
                  <a:pt x="27" y="105"/>
                  <a:pt x="78" y="73"/>
                  <a:pt x="136" y="73"/>
                </a:cubicBezTo>
                <a:cubicBezTo>
                  <a:pt x="137" y="73"/>
                  <a:pt x="137" y="73"/>
                  <a:pt x="137" y="73"/>
                </a:cubicBezTo>
                <a:cubicBezTo>
                  <a:pt x="143" y="71"/>
                  <a:pt x="150" y="70"/>
                  <a:pt x="157" y="70"/>
                </a:cubicBezTo>
                <a:cubicBezTo>
                  <a:pt x="202" y="70"/>
                  <a:pt x="239" y="107"/>
                  <a:pt x="239" y="152"/>
                </a:cubicBezTo>
                <a:cubicBezTo>
                  <a:pt x="239" y="79"/>
                  <a:pt x="188" y="17"/>
                  <a:pt x="119" y="0"/>
                </a:cubicBezTo>
                <a:cubicBezTo>
                  <a:pt x="51" y="17"/>
                  <a:pt x="0" y="79"/>
                  <a:pt x="0" y="152"/>
                </a:cubicBezTo>
                <a:close/>
              </a:path>
            </a:pathLst>
          </a:custGeom>
          <a:solidFill>
            <a:srgbClr val="00C3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4" name="Freeform 6"/>
          <p:cNvSpPr>
            <a:spLocks/>
          </p:cNvSpPr>
          <p:nvPr/>
        </p:nvSpPr>
        <p:spPr bwMode="auto">
          <a:xfrm>
            <a:off x="5231034" y="1690688"/>
            <a:ext cx="2512704" cy="3488299"/>
          </a:xfrm>
          <a:custGeom>
            <a:avLst/>
            <a:gdLst>
              <a:gd name="T0" fmla="*/ 0 w 180"/>
              <a:gd name="T1" fmla="*/ 194122 h 250"/>
              <a:gd name="T2" fmla="*/ 1145234 w 180"/>
              <a:gd name="T3" fmla="*/ 1328204 h 250"/>
              <a:gd name="T4" fmla="*/ 1145234 w 180"/>
              <a:gd name="T5" fmla="*/ 1328204 h 250"/>
              <a:gd name="T6" fmla="*/ 1227036 w 180"/>
              <a:gd name="T7" fmla="*/ 1522326 h 250"/>
              <a:gd name="T8" fmla="*/ 633969 w 180"/>
              <a:gd name="T9" fmla="*/ 2554238 h 250"/>
              <a:gd name="T10" fmla="*/ 1820103 w 180"/>
              <a:gd name="T11" fmla="*/ 970610 h 250"/>
              <a:gd name="T12" fmla="*/ 0 w 180"/>
              <a:gd name="T13" fmla="*/ 194122 h 25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80" h="250">
                <a:moveTo>
                  <a:pt x="0" y="19"/>
                </a:moveTo>
                <a:cubicBezTo>
                  <a:pt x="53" y="33"/>
                  <a:pt x="97" y="74"/>
                  <a:pt x="112" y="130"/>
                </a:cubicBezTo>
                <a:cubicBezTo>
                  <a:pt x="112" y="130"/>
                  <a:pt x="112" y="130"/>
                  <a:pt x="112" y="130"/>
                </a:cubicBezTo>
                <a:cubicBezTo>
                  <a:pt x="115" y="136"/>
                  <a:pt x="118" y="142"/>
                  <a:pt x="120" y="149"/>
                </a:cubicBezTo>
                <a:cubicBezTo>
                  <a:pt x="132" y="193"/>
                  <a:pt x="106" y="238"/>
                  <a:pt x="62" y="250"/>
                </a:cubicBezTo>
                <a:cubicBezTo>
                  <a:pt x="133" y="231"/>
                  <a:pt x="180" y="165"/>
                  <a:pt x="178" y="95"/>
                </a:cubicBezTo>
                <a:cubicBezTo>
                  <a:pt x="144" y="33"/>
                  <a:pt x="71" y="0"/>
                  <a:pt x="0" y="19"/>
                </a:cubicBezTo>
                <a:close/>
              </a:path>
            </a:pathLst>
          </a:custGeom>
          <a:solidFill>
            <a:srgbClr val="F3C3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5" name="Freeform 7"/>
          <p:cNvSpPr>
            <a:spLocks/>
          </p:cNvSpPr>
          <p:nvPr/>
        </p:nvSpPr>
        <p:spPr bwMode="auto">
          <a:xfrm>
            <a:off x="4825620" y="2904764"/>
            <a:ext cx="3366892" cy="3002669"/>
          </a:xfrm>
          <a:custGeom>
            <a:avLst/>
            <a:gdLst>
              <a:gd name="T0" fmla="*/ 2066480 w 241"/>
              <a:gd name="T1" fmla="*/ 0 h 215"/>
              <a:gd name="T2" fmla="*/ 1319683 w 241"/>
              <a:gd name="T3" fmla="*/ 1431974 h 215"/>
              <a:gd name="T4" fmla="*/ 1319683 w 241"/>
              <a:gd name="T5" fmla="*/ 1431974 h 215"/>
              <a:gd name="T6" fmla="*/ 1156001 w 241"/>
              <a:gd name="T7" fmla="*/ 1564943 h 215"/>
              <a:gd name="T8" fmla="*/ 0 w 241"/>
              <a:gd name="T9" fmla="*/ 1299005 h 215"/>
              <a:gd name="T10" fmla="*/ 1861878 w 241"/>
              <a:gd name="T11" fmla="*/ 1963850 h 215"/>
              <a:gd name="T12" fmla="*/ 2066480 w 241"/>
              <a:gd name="T13" fmla="*/ 0 h 21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41" h="215">
                <a:moveTo>
                  <a:pt x="202" y="0"/>
                </a:moveTo>
                <a:cubicBezTo>
                  <a:pt x="205" y="54"/>
                  <a:pt x="178" y="109"/>
                  <a:pt x="129" y="140"/>
                </a:cubicBezTo>
                <a:cubicBezTo>
                  <a:pt x="129" y="140"/>
                  <a:pt x="129" y="140"/>
                  <a:pt x="129" y="140"/>
                </a:cubicBezTo>
                <a:cubicBezTo>
                  <a:pt x="124" y="145"/>
                  <a:pt x="119" y="149"/>
                  <a:pt x="113" y="153"/>
                </a:cubicBezTo>
                <a:cubicBezTo>
                  <a:pt x="75" y="177"/>
                  <a:pt x="24" y="166"/>
                  <a:pt x="0" y="127"/>
                </a:cubicBezTo>
                <a:cubicBezTo>
                  <a:pt x="39" y="190"/>
                  <a:pt x="115" y="215"/>
                  <a:pt x="182" y="192"/>
                </a:cubicBezTo>
                <a:cubicBezTo>
                  <a:pt x="231" y="142"/>
                  <a:pt x="241" y="62"/>
                  <a:pt x="202" y="0"/>
                </a:cubicBezTo>
                <a:close/>
              </a:path>
            </a:pathLst>
          </a:custGeom>
          <a:solidFill>
            <a:srgbClr val="1FD8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6" name="Freeform 8"/>
          <p:cNvSpPr>
            <a:spLocks/>
          </p:cNvSpPr>
          <p:nvPr/>
        </p:nvSpPr>
        <p:spPr bwMode="auto">
          <a:xfrm>
            <a:off x="4201238" y="3295003"/>
            <a:ext cx="3221637" cy="3171772"/>
          </a:xfrm>
          <a:custGeom>
            <a:avLst/>
            <a:gdLst>
              <a:gd name="T0" fmla="*/ 2359597 w 231"/>
              <a:gd name="T1" fmla="*/ 1636676 h 227"/>
              <a:gd name="T2" fmla="*/ 776318 w 231"/>
              <a:gd name="T3" fmla="*/ 1309341 h 227"/>
              <a:gd name="T4" fmla="*/ 776318 w 231"/>
              <a:gd name="T5" fmla="*/ 1309341 h 227"/>
              <a:gd name="T6" fmla="*/ 602668 w 231"/>
              <a:gd name="T7" fmla="*/ 1186590 h 227"/>
              <a:gd name="T8" fmla="*/ 541379 w 231"/>
              <a:gd name="T9" fmla="*/ 0 h 227"/>
              <a:gd name="T10" fmla="*/ 408588 w 231"/>
              <a:gd name="T11" fmla="*/ 1974240 h 227"/>
              <a:gd name="T12" fmla="*/ 2359597 w 231"/>
              <a:gd name="T13" fmla="*/ 1636676 h 22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31" h="227">
                <a:moveTo>
                  <a:pt x="231" y="160"/>
                </a:moveTo>
                <a:cubicBezTo>
                  <a:pt x="179" y="177"/>
                  <a:pt x="119" y="167"/>
                  <a:pt x="76" y="128"/>
                </a:cubicBezTo>
                <a:cubicBezTo>
                  <a:pt x="76" y="128"/>
                  <a:pt x="76" y="128"/>
                  <a:pt x="76" y="128"/>
                </a:cubicBezTo>
                <a:cubicBezTo>
                  <a:pt x="70" y="125"/>
                  <a:pt x="64" y="121"/>
                  <a:pt x="59" y="116"/>
                </a:cubicBezTo>
                <a:cubicBezTo>
                  <a:pt x="26" y="86"/>
                  <a:pt x="23" y="34"/>
                  <a:pt x="53" y="0"/>
                </a:cubicBezTo>
                <a:cubicBezTo>
                  <a:pt x="4" y="55"/>
                  <a:pt x="0" y="135"/>
                  <a:pt x="40" y="193"/>
                </a:cubicBezTo>
                <a:cubicBezTo>
                  <a:pt x="102" y="227"/>
                  <a:pt x="181" y="215"/>
                  <a:pt x="231" y="160"/>
                </a:cubicBezTo>
                <a:close/>
              </a:path>
            </a:pathLst>
          </a:custGeom>
          <a:solidFill>
            <a:srgbClr val="DF730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7" name="Freeform 9"/>
          <p:cNvSpPr>
            <a:spLocks/>
          </p:cNvSpPr>
          <p:nvPr/>
        </p:nvSpPr>
        <p:spPr bwMode="auto">
          <a:xfrm>
            <a:off x="3500976" y="2629428"/>
            <a:ext cx="2694816" cy="3488301"/>
          </a:xfrm>
          <a:custGeom>
            <a:avLst/>
            <a:gdLst>
              <a:gd name="T0" fmla="*/ 1124923 w 193"/>
              <a:gd name="T1" fmla="*/ 2554238 h 250"/>
              <a:gd name="T2" fmla="*/ 848805 w 193"/>
              <a:gd name="T3" fmla="*/ 960393 h 250"/>
              <a:gd name="T4" fmla="*/ 848805 w 193"/>
              <a:gd name="T5" fmla="*/ 960393 h 250"/>
              <a:gd name="T6" fmla="*/ 889712 w 193"/>
              <a:gd name="T7" fmla="*/ 756054 h 250"/>
              <a:gd name="T8" fmla="*/ 1973728 w 193"/>
              <a:gd name="T9" fmla="*/ 265641 h 250"/>
              <a:gd name="T10" fmla="*/ 92039 w 193"/>
              <a:gd name="T11" fmla="*/ 868441 h 250"/>
              <a:gd name="T12" fmla="*/ 1124923 w 193"/>
              <a:gd name="T13" fmla="*/ 2554238 h 25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3" h="250">
                <a:moveTo>
                  <a:pt x="110" y="250"/>
                </a:moveTo>
                <a:cubicBezTo>
                  <a:pt x="75" y="208"/>
                  <a:pt x="62" y="149"/>
                  <a:pt x="83" y="94"/>
                </a:cubicBezTo>
                <a:cubicBezTo>
                  <a:pt x="83" y="94"/>
                  <a:pt x="83" y="94"/>
                  <a:pt x="83" y="94"/>
                </a:cubicBezTo>
                <a:cubicBezTo>
                  <a:pt x="84" y="87"/>
                  <a:pt x="85" y="81"/>
                  <a:pt x="87" y="74"/>
                </a:cubicBezTo>
                <a:cubicBezTo>
                  <a:pt x="103" y="32"/>
                  <a:pt x="151" y="10"/>
                  <a:pt x="193" y="26"/>
                </a:cubicBezTo>
                <a:cubicBezTo>
                  <a:pt x="124" y="0"/>
                  <a:pt x="48" y="26"/>
                  <a:pt x="9" y="85"/>
                </a:cubicBezTo>
                <a:cubicBezTo>
                  <a:pt x="0" y="155"/>
                  <a:pt x="41" y="224"/>
                  <a:pt x="110" y="250"/>
                </a:cubicBezTo>
                <a:close/>
              </a:path>
            </a:pathLst>
          </a:custGeom>
          <a:solidFill>
            <a:srgbClr val="0289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3" name="TextBox 21"/>
          <p:cNvSpPr txBox="1"/>
          <p:nvPr/>
        </p:nvSpPr>
        <p:spPr>
          <a:xfrm>
            <a:off x="4465144" y="2380867"/>
            <a:ext cx="17220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適應大學生活</a:t>
            </a:r>
            <a:endParaRPr lang="en-US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4" name="TextBox 22"/>
          <p:cNvSpPr txBox="1"/>
          <p:nvPr/>
        </p:nvSpPr>
        <p:spPr>
          <a:xfrm rot="3229721">
            <a:off x="6465640" y="2883264"/>
            <a:ext cx="13950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職涯規畫</a:t>
            </a:r>
            <a:endParaRPr lang="en-US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5" name="TextBox 23"/>
          <p:cNvSpPr txBox="1"/>
          <p:nvPr/>
        </p:nvSpPr>
        <p:spPr>
          <a:xfrm rot="18670712">
            <a:off x="6690578" y="4603713"/>
            <a:ext cx="13400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活用資源</a:t>
            </a:r>
            <a:endParaRPr lang="en-US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6" name="TextBox 24"/>
          <p:cNvSpPr txBox="1"/>
          <p:nvPr/>
        </p:nvSpPr>
        <p:spPr>
          <a:xfrm rot="1296903">
            <a:off x="4875326" y="5635024"/>
            <a:ext cx="16737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被動</a:t>
            </a:r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→</a:t>
            </a:r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主動</a:t>
            </a:r>
            <a:endParaRPr lang="en-US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7" name="TextBox 25"/>
          <p:cNvSpPr txBox="1"/>
          <p:nvPr/>
        </p:nvSpPr>
        <p:spPr>
          <a:xfrm rot="17324608">
            <a:off x="3477533" y="3742342"/>
            <a:ext cx="14645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學習規劃</a:t>
            </a:r>
            <a:endParaRPr lang="en-US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06" name="群組 105"/>
          <p:cNvGrpSpPr/>
          <p:nvPr/>
        </p:nvGrpSpPr>
        <p:grpSpPr>
          <a:xfrm>
            <a:off x="5338298" y="3360040"/>
            <a:ext cx="889470" cy="1005027"/>
            <a:chOff x="5383746" y="2015394"/>
            <a:chExt cx="625076" cy="706284"/>
          </a:xfrm>
          <a:solidFill>
            <a:srgbClr val="D9D9D9"/>
          </a:solidFill>
        </p:grpSpPr>
        <p:sp>
          <p:nvSpPr>
            <p:cNvPr id="107" name="AutoShape 17"/>
            <p:cNvSpPr>
              <a:spLocks/>
            </p:cNvSpPr>
            <p:nvPr/>
          </p:nvSpPr>
          <p:spPr bwMode="auto">
            <a:xfrm>
              <a:off x="5383746" y="2015395"/>
              <a:ext cx="289780" cy="706283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2147483646 w 21600"/>
                <a:gd name="T9" fmla="*/ 2147483646 h 21600"/>
                <a:gd name="T10" fmla="*/ 2147483646 w 21600"/>
                <a:gd name="T11" fmla="*/ 2147483646 h 21600"/>
                <a:gd name="T12" fmla="*/ 2147483646 w 21600"/>
                <a:gd name="T13" fmla="*/ 0 h 21600"/>
                <a:gd name="T14" fmla="*/ 2147483646 w 21600"/>
                <a:gd name="T15" fmla="*/ 2147483646 h 21600"/>
                <a:gd name="T16" fmla="*/ 2147483646 w 21600"/>
                <a:gd name="T17" fmla="*/ 2147483646 h 21600"/>
                <a:gd name="T18" fmla="*/ 2147483646 w 21600"/>
                <a:gd name="T19" fmla="*/ 2147483646 h 21600"/>
                <a:gd name="T20" fmla="*/ 2147483646 w 21600"/>
                <a:gd name="T21" fmla="*/ 2147483646 h 21600"/>
                <a:gd name="T22" fmla="*/ 2147483646 w 21600"/>
                <a:gd name="T23" fmla="*/ 2147483646 h 21600"/>
                <a:gd name="T24" fmla="*/ 2147483646 w 21600"/>
                <a:gd name="T25" fmla="*/ 2147483646 h 21600"/>
                <a:gd name="T26" fmla="*/ 2147483646 w 21600"/>
                <a:gd name="T27" fmla="*/ 2147483646 h 21600"/>
                <a:gd name="T28" fmla="*/ 2147483646 w 21600"/>
                <a:gd name="T29" fmla="*/ 2147483646 h 21600"/>
                <a:gd name="T30" fmla="*/ 2147483646 w 21600"/>
                <a:gd name="T31" fmla="*/ 2147483646 h 21600"/>
                <a:gd name="T32" fmla="*/ 2147483646 w 21600"/>
                <a:gd name="T33" fmla="*/ 2147483646 h 21600"/>
                <a:gd name="T34" fmla="*/ 2147483646 w 21600"/>
                <a:gd name="T35" fmla="*/ 2147483646 h 21600"/>
                <a:gd name="T36" fmla="*/ 2147483646 w 21600"/>
                <a:gd name="T37" fmla="*/ 2147483646 h 21600"/>
                <a:gd name="T38" fmla="*/ 2147483646 w 21600"/>
                <a:gd name="T39" fmla="*/ 2147483646 h 21600"/>
                <a:gd name="T40" fmla="*/ 2147483646 w 21600"/>
                <a:gd name="T41" fmla="*/ 2147483646 h 21600"/>
                <a:gd name="T42" fmla="*/ 2147483646 w 21600"/>
                <a:gd name="T43" fmla="*/ 2147483646 h 21600"/>
                <a:gd name="T44" fmla="*/ 2147483646 w 21600"/>
                <a:gd name="T45" fmla="*/ 2147483646 h 21600"/>
                <a:gd name="T46" fmla="*/ 2147483646 w 21600"/>
                <a:gd name="T47" fmla="*/ 2147483646 h 21600"/>
                <a:gd name="T48" fmla="*/ 2147483646 w 21600"/>
                <a:gd name="T49" fmla="*/ 2147483646 h 21600"/>
                <a:gd name="T50" fmla="*/ 2147483646 w 21600"/>
                <a:gd name="T51" fmla="*/ 2147483646 h 21600"/>
                <a:gd name="T52" fmla="*/ 0 w 21600"/>
                <a:gd name="T53" fmla="*/ 2147483646 h 21600"/>
                <a:gd name="T54" fmla="*/ 0 w 21600"/>
                <a:gd name="T55" fmla="*/ 2147483646 h 21600"/>
                <a:gd name="T56" fmla="*/ 2147483646 w 21600"/>
                <a:gd name="T57" fmla="*/ 2147483646 h 21600"/>
                <a:gd name="T58" fmla="*/ 2147483646 w 21600"/>
                <a:gd name="T59" fmla="*/ 2147483646 h 21600"/>
                <a:gd name="T60" fmla="*/ 2147483646 w 21600"/>
                <a:gd name="T61" fmla="*/ 2147483646 h 21600"/>
                <a:gd name="T62" fmla="*/ 2147483646 w 21600"/>
                <a:gd name="T63" fmla="*/ 2147483646 h 21600"/>
                <a:gd name="T64" fmla="*/ 2147483646 w 21600"/>
                <a:gd name="T65" fmla="*/ 2147483646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075" y="1754"/>
                  </a:moveTo>
                  <a:cubicBezTo>
                    <a:pt x="15075" y="2308"/>
                    <a:pt x="14625" y="2677"/>
                    <a:pt x="13725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325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725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325" y="12923"/>
                    <a:pt x="17325" y="12369"/>
                  </a:cubicBezTo>
                  <a:cubicBezTo>
                    <a:pt x="17325" y="6369"/>
                    <a:pt x="17325" y="6369"/>
                    <a:pt x="17325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  <p:sp>
          <p:nvSpPr>
            <p:cNvPr id="108" name="AutoShape 17"/>
            <p:cNvSpPr>
              <a:spLocks/>
            </p:cNvSpPr>
            <p:nvPr/>
          </p:nvSpPr>
          <p:spPr bwMode="auto">
            <a:xfrm>
              <a:off x="5719042" y="2015394"/>
              <a:ext cx="289780" cy="706283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2147483646 w 21600"/>
                <a:gd name="T9" fmla="*/ 2147483646 h 21600"/>
                <a:gd name="T10" fmla="*/ 2147483646 w 21600"/>
                <a:gd name="T11" fmla="*/ 2147483646 h 21600"/>
                <a:gd name="T12" fmla="*/ 2147483646 w 21600"/>
                <a:gd name="T13" fmla="*/ 0 h 21600"/>
                <a:gd name="T14" fmla="*/ 2147483646 w 21600"/>
                <a:gd name="T15" fmla="*/ 2147483646 h 21600"/>
                <a:gd name="T16" fmla="*/ 2147483646 w 21600"/>
                <a:gd name="T17" fmla="*/ 2147483646 h 21600"/>
                <a:gd name="T18" fmla="*/ 2147483646 w 21600"/>
                <a:gd name="T19" fmla="*/ 2147483646 h 21600"/>
                <a:gd name="T20" fmla="*/ 2147483646 w 21600"/>
                <a:gd name="T21" fmla="*/ 2147483646 h 21600"/>
                <a:gd name="T22" fmla="*/ 2147483646 w 21600"/>
                <a:gd name="T23" fmla="*/ 2147483646 h 21600"/>
                <a:gd name="T24" fmla="*/ 2147483646 w 21600"/>
                <a:gd name="T25" fmla="*/ 2147483646 h 21600"/>
                <a:gd name="T26" fmla="*/ 2147483646 w 21600"/>
                <a:gd name="T27" fmla="*/ 2147483646 h 21600"/>
                <a:gd name="T28" fmla="*/ 2147483646 w 21600"/>
                <a:gd name="T29" fmla="*/ 2147483646 h 21600"/>
                <a:gd name="T30" fmla="*/ 2147483646 w 21600"/>
                <a:gd name="T31" fmla="*/ 2147483646 h 21600"/>
                <a:gd name="T32" fmla="*/ 2147483646 w 21600"/>
                <a:gd name="T33" fmla="*/ 2147483646 h 21600"/>
                <a:gd name="T34" fmla="*/ 2147483646 w 21600"/>
                <a:gd name="T35" fmla="*/ 2147483646 h 21600"/>
                <a:gd name="T36" fmla="*/ 2147483646 w 21600"/>
                <a:gd name="T37" fmla="*/ 2147483646 h 21600"/>
                <a:gd name="T38" fmla="*/ 2147483646 w 21600"/>
                <a:gd name="T39" fmla="*/ 2147483646 h 21600"/>
                <a:gd name="T40" fmla="*/ 2147483646 w 21600"/>
                <a:gd name="T41" fmla="*/ 2147483646 h 21600"/>
                <a:gd name="T42" fmla="*/ 2147483646 w 21600"/>
                <a:gd name="T43" fmla="*/ 2147483646 h 21600"/>
                <a:gd name="T44" fmla="*/ 2147483646 w 21600"/>
                <a:gd name="T45" fmla="*/ 2147483646 h 21600"/>
                <a:gd name="T46" fmla="*/ 2147483646 w 21600"/>
                <a:gd name="T47" fmla="*/ 2147483646 h 21600"/>
                <a:gd name="T48" fmla="*/ 2147483646 w 21600"/>
                <a:gd name="T49" fmla="*/ 2147483646 h 21600"/>
                <a:gd name="T50" fmla="*/ 2147483646 w 21600"/>
                <a:gd name="T51" fmla="*/ 2147483646 h 21600"/>
                <a:gd name="T52" fmla="*/ 0 w 21600"/>
                <a:gd name="T53" fmla="*/ 2147483646 h 21600"/>
                <a:gd name="T54" fmla="*/ 0 w 21600"/>
                <a:gd name="T55" fmla="*/ 2147483646 h 21600"/>
                <a:gd name="T56" fmla="*/ 2147483646 w 21600"/>
                <a:gd name="T57" fmla="*/ 2147483646 h 21600"/>
                <a:gd name="T58" fmla="*/ 2147483646 w 21600"/>
                <a:gd name="T59" fmla="*/ 2147483646 h 21600"/>
                <a:gd name="T60" fmla="*/ 2147483646 w 21600"/>
                <a:gd name="T61" fmla="*/ 2147483646 h 21600"/>
                <a:gd name="T62" fmla="*/ 2147483646 w 21600"/>
                <a:gd name="T63" fmla="*/ 2147483646 h 21600"/>
                <a:gd name="T64" fmla="*/ 2147483646 w 21600"/>
                <a:gd name="T65" fmla="*/ 2147483646 h 216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600" h="21600">
                  <a:moveTo>
                    <a:pt x="15075" y="1754"/>
                  </a:moveTo>
                  <a:cubicBezTo>
                    <a:pt x="15075" y="2308"/>
                    <a:pt x="14625" y="2677"/>
                    <a:pt x="13725" y="3138"/>
                  </a:cubicBezTo>
                  <a:cubicBezTo>
                    <a:pt x="13050" y="3508"/>
                    <a:pt x="11925" y="3692"/>
                    <a:pt x="10800" y="3692"/>
                  </a:cubicBezTo>
                  <a:cubicBezTo>
                    <a:pt x="9450" y="3692"/>
                    <a:pt x="8550" y="3508"/>
                    <a:pt x="7650" y="3138"/>
                  </a:cubicBezTo>
                  <a:cubicBezTo>
                    <a:pt x="6750" y="2677"/>
                    <a:pt x="6300" y="2308"/>
                    <a:pt x="6300" y="1754"/>
                  </a:cubicBezTo>
                  <a:cubicBezTo>
                    <a:pt x="6300" y="1292"/>
                    <a:pt x="6750" y="831"/>
                    <a:pt x="7650" y="554"/>
                  </a:cubicBezTo>
                  <a:cubicBezTo>
                    <a:pt x="8325" y="185"/>
                    <a:pt x="9450" y="0"/>
                    <a:pt x="10800" y="0"/>
                  </a:cubicBezTo>
                  <a:cubicBezTo>
                    <a:pt x="11925" y="0"/>
                    <a:pt x="13050" y="185"/>
                    <a:pt x="13725" y="554"/>
                  </a:cubicBezTo>
                  <a:cubicBezTo>
                    <a:pt x="14625" y="831"/>
                    <a:pt x="15075" y="1292"/>
                    <a:pt x="15075" y="1754"/>
                  </a:cubicBezTo>
                  <a:close/>
                  <a:moveTo>
                    <a:pt x="21600" y="12369"/>
                  </a:moveTo>
                  <a:cubicBezTo>
                    <a:pt x="21600" y="12923"/>
                    <a:pt x="20925" y="13200"/>
                    <a:pt x="19575" y="13200"/>
                  </a:cubicBezTo>
                  <a:cubicBezTo>
                    <a:pt x="18225" y="13200"/>
                    <a:pt x="17325" y="12923"/>
                    <a:pt x="17325" y="12369"/>
                  </a:cubicBezTo>
                  <a:cubicBezTo>
                    <a:pt x="17325" y="6369"/>
                    <a:pt x="17325" y="6369"/>
                    <a:pt x="17325" y="6369"/>
                  </a:cubicBezTo>
                  <a:cubicBezTo>
                    <a:pt x="16425" y="6369"/>
                    <a:pt x="16425" y="6369"/>
                    <a:pt x="16425" y="6369"/>
                  </a:cubicBezTo>
                  <a:cubicBezTo>
                    <a:pt x="16425" y="20677"/>
                    <a:pt x="16425" y="20677"/>
                    <a:pt x="16425" y="20677"/>
                  </a:cubicBezTo>
                  <a:cubicBezTo>
                    <a:pt x="16425" y="21323"/>
                    <a:pt x="15525" y="21600"/>
                    <a:pt x="13950" y="21600"/>
                  </a:cubicBezTo>
                  <a:cubicBezTo>
                    <a:pt x="12150" y="21600"/>
                    <a:pt x="11475" y="21323"/>
                    <a:pt x="11475" y="20677"/>
                  </a:cubicBezTo>
                  <a:cubicBezTo>
                    <a:pt x="11475" y="12277"/>
                    <a:pt x="11475" y="12277"/>
                    <a:pt x="11475" y="12277"/>
                  </a:cubicBezTo>
                  <a:cubicBezTo>
                    <a:pt x="10125" y="12277"/>
                    <a:pt x="10125" y="12277"/>
                    <a:pt x="10125" y="12277"/>
                  </a:cubicBezTo>
                  <a:cubicBezTo>
                    <a:pt x="10125" y="20677"/>
                    <a:pt x="10125" y="20677"/>
                    <a:pt x="10125" y="20677"/>
                  </a:cubicBezTo>
                  <a:cubicBezTo>
                    <a:pt x="10125" y="21323"/>
                    <a:pt x="9225" y="21600"/>
                    <a:pt x="7650" y="21600"/>
                  </a:cubicBezTo>
                  <a:cubicBezTo>
                    <a:pt x="5850" y="21600"/>
                    <a:pt x="5175" y="21323"/>
                    <a:pt x="5175" y="20677"/>
                  </a:cubicBezTo>
                  <a:cubicBezTo>
                    <a:pt x="5175" y="6369"/>
                    <a:pt x="5175" y="6369"/>
                    <a:pt x="5175" y="6369"/>
                  </a:cubicBezTo>
                  <a:cubicBezTo>
                    <a:pt x="4050" y="6369"/>
                    <a:pt x="4050" y="6369"/>
                    <a:pt x="4050" y="6369"/>
                  </a:cubicBezTo>
                  <a:cubicBezTo>
                    <a:pt x="4050" y="12369"/>
                    <a:pt x="4050" y="12369"/>
                    <a:pt x="4050" y="12369"/>
                  </a:cubicBezTo>
                  <a:cubicBezTo>
                    <a:pt x="4050" y="12923"/>
                    <a:pt x="3375" y="13200"/>
                    <a:pt x="2025" y="13200"/>
                  </a:cubicBezTo>
                  <a:cubicBezTo>
                    <a:pt x="675" y="13200"/>
                    <a:pt x="0" y="12923"/>
                    <a:pt x="0" y="12369"/>
                  </a:cubicBezTo>
                  <a:cubicBezTo>
                    <a:pt x="0" y="5538"/>
                    <a:pt x="0" y="5538"/>
                    <a:pt x="0" y="5538"/>
                  </a:cubicBezTo>
                  <a:cubicBezTo>
                    <a:pt x="0" y="4431"/>
                    <a:pt x="1800" y="3877"/>
                    <a:pt x="5625" y="3877"/>
                  </a:cubicBezTo>
                  <a:cubicBezTo>
                    <a:pt x="15975" y="3877"/>
                    <a:pt x="15975" y="3877"/>
                    <a:pt x="15975" y="3877"/>
                  </a:cubicBezTo>
                  <a:cubicBezTo>
                    <a:pt x="19575" y="3877"/>
                    <a:pt x="21600" y="4431"/>
                    <a:pt x="21600" y="5538"/>
                  </a:cubicBezTo>
                  <a:lnTo>
                    <a:pt x="21600" y="12369"/>
                  </a:lnTo>
                  <a:close/>
                  <a:moveTo>
                    <a:pt x="21600" y="12369"/>
                  </a:moveTo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endParaRPr lang="zh-TW" altLang="en-US"/>
            </a:p>
          </p:txBody>
        </p:sp>
      </p:grpSp>
      <p:sp>
        <p:nvSpPr>
          <p:cNvPr id="6" name="文字方塊 5"/>
          <p:cNvSpPr txBox="1"/>
          <p:nvPr/>
        </p:nvSpPr>
        <p:spPr>
          <a:xfrm>
            <a:off x="5068508" y="4382233"/>
            <a:ext cx="3901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D9D9D9"/>
                </a:solidFill>
                <a:latin typeface="Arial Black" panose="020B0A04020102020204" pitchFamily="34" charset="0"/>
              </a:rPr>
              <a:t>Freshman</a:t>
            </a:r>
            <a:endParaRPr lang="zh-TW" altLang="en-US" dirty="0">
              <a:solidFill>
                <a:srgbClr val="D9D9D9"/>
              </a:solidFill>
              <a:latin typeface="Arial Black" panose="020B0A04020102020204" pitchFamily="34" charset="0"/>
            </a:endParaRPr>
          </a:p>
        </p:txBody>
      </p:sp>
      <p:sp>
        <p:nvSpPr>
          <p:cNvPr id="109" name="文字方塊 108"/>
          <p:cNvSpPr txBox="1"/>
          <p:nvPr/>
        </p:nvSpPr>
        <p:spPr>
          <a:xfrm>
            <a:off x="1830219" y="2501165"/>
            <a:ext cx="19917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學習情緒、人際、時間管理，快速適應大學生活。</a:t>
            </a:r>
            <a:endParaRPr lang="zh-TW" altLang="en-US" sz="1400" dirty="0"/>
          </a:p>
        </p:txBody>
      </p:sp>
      <p:sp>
        <p:nvSpPr>
          <p:cNvPr id="110" name="文字方塊 109"/>
          <p:cNvSpPr txBox="1"/>
          <p:nvPr/>
        </p:nvSpPr>
        <p:spPr>
          <a:xfrm>
            <a:off x="1497820" y="4283432"/>
            <a:ext cx="2050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了解大一至大四的學習規劃及修課架構。</a:t>
            </a:r>
            <a:endParaRPr lang="zh-TW" altLang="en-US" sz="1400" dirty="0"/>
          </a:p>
        </p:txBody>
      </p:sp>
      <p:sp>
        <p:nvSpPr>
          <p:cNvPr id="111" name="文字方塊 110"/>
          <p:cNvSpPr txBox="1"/>
          <p:nvPr/>
        </p:nvSpPr>
        <p:spPr>
          <a:xfrm>
            <a:off x="2071770" y="5939422"/>
            <a:ext cx="2209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了解高中與大學學習方式之不同，調整學習節奏。</a:t>
            </a:r>
            <a:endParaRPr lang="zh-TW" altLang="en-US" sz="1400" dirty="0"/>
          </a:p>
        </p:txBody>
      </p:sp>
      <p:sp>
        <p:nvSpPr>
          <p:cNvPr id="112" name="文字方塊 111"/>
          <p:cNvSpPr txBox="1"/>
          <p:nvPr/>
        </p:nvSpPr>
        <p:spPr>
          <a:xfrm>
            <a:off x="7988728" y="2324743"/>
            <a:ext cx="2745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了解生涯規劃與就業方向，提前規劃未來藍圖。</a:t>
            </a:r>
            <a:endParaRPr lang="zh-TW" altLang="en-US" sz="1400" dirty="0"/>
          </a:p>
        </p:txBody>
      </p:sp>
      <p:sp>
        <p:nvSpPr>
          <p:cNvPr id="113" name="文字方塊 112"/>
          <p:cNvSpPr txBox="1"/>
          <p:nvPr/>
        </p:nvSpPr>
        <p:spPr>
          <a:xfrm>
            <a:off x="8724547" y="4546326"/>
            <a:ext cx="2772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掌握實習、海外交換、跨校選課、學程、獎學金、社團、活動、輔導等校內外資源，充實大學生活。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85000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"/>
          <p:cNvSpPr/>
          <p:nvPr/>
        </p:nvSpPr>
        <p:spPr>
          <a:xfrm>
            <a:off x="-9525" y="1743075"/>
            <a:ext cx="2030237" cy="2857500"/>
          </a:xfrm>
          <a:prstGeom prst="rect">
            <a:avLst/>
          </a:prstGeom>
          <a:solidFill>
            <a:srgbClr val="00C3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20" name="Rectangle 2"/>
          <p:cNvSpPr/>
          <p:nvPr/>
        </p:nvSpPr>
        <p:spPr>
          <a:xfrm>
            <a:off x="8107892" y="1743075"/>
            <a:ext cx="2042583" cy="2857500"/>
          </a:xfrm>
          <a:prstGeom prst="rect">
            <a:avLst/>
          </a:prstGeom>
          <a:solidFill>
            <a:srgbClr val="01D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21" name="Rectangle 3"/>
          <p:cNvSpPr/>
          <p:nvPr/>
        </p:nvSpPr>
        <p:spPr>
          <a:xfrm>
            <a:off x="4050947" y="1743075"/>
            <a:ext cx="2028472" cy="2857500"/>
          </a:xfrm>
          <a:prstGeom prst="rect">
            <a:avLst/>
          </a:prstGeom>
          <a:solidFill>
            <a:srgbClr val="0289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22" name="Rectangle 4"/>
          <p:cNvSpPr/>
          <p:nvPr/>
        </p:nvSpPr>
        <p:spPr>
          <a:xfrm>
            <a:off x="6079419" y="1743075"/>
            <a:ext cx="2039056" cy="2857500"/>
          </a:xfrm>
          <a:prstGeom prst="rect">
            <a:avLst/>
          </a:prstGeom>
          <a:solidFill>
            <a:srgbClr val="F3C3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23" name="Rectangle 5"/>
          <p:cNvSpPr/>
          <p:nvPr/>
        </p:nvSpPr>
        <p:spPr>
          <a:xfrm>
            <a:off x="2020712" y="1743075"/>
            <a:ext cx="2030236" cy="2857500"/>
          </a:xfrm>
          <a:prstGeom prst="rect">
            <a:avLst/>
          </a:prstGeom>
          <a:solidFill>
            <a:srgbClr val="DE6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50" name="Rectangle 3"/>
          <p:cNvSpPr/>
          <p:nvPr/>
        </p:nvSpPr>
        <p:spPr>
          <a:xfrm>
            <a:off x="10146947" y="1743075"/>
            <a:ext cx="2096488" cy="2857500"/>
          </a:xfrm>
          <a:prstGeom prst="rect">
            <a:avLst/>
          </a:prstGeom>
          <a:solidFill>
            <a:srgbClr val="E05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</a:endParaRPr>
          </a:p>
        </p:txBody>
      </p:sp>
      <p:grpSp>
        <p:nvGrpSpPr>
          <p:cNvPr id="16" name="群組 15"/>
          <p:cNvGrpSpPr/>
          <p:nvPr/>
        </p:nvGrpSpPr>
        <p:grpSpPr>
          <a:xfrm>
            <a:off x="8427934" y="7505111"/>
            <a:ext cx="3825026" cy="2962424"/>
            <a:chOff x="8744755" y="2463703"/>
            <a:chExt cx="3825026" cy="2962424"/>
          </a:xfrm>
        </p:grpSpPr>
        <p:sp>
          <p:nvSpPr>
            <p:cNvPr id="14" name="矩形 13"/>
            <p:cNvSpPr/>
            <p:nvPr/>
          </p:nvSpPr>
          <p:spPr>
            <a:xfrm rot="2700000">
              <a:off x="8836108" y="2620026"/>
              <a:ext cx="2726766" cy="27267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圓角矩形 5"/>
            <p:cNvSpPr/>
            <p:nvPr/>
          </p:nvSpPr>
          <p:spPr>
            <a:xfrm>
              <a:off x="8744755" y="2463704"/>
              <a:ext cx="1390918" cy="1429555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圓角矩形 6"/>
            <p:cNvSpPr/>
            <p:nvPr/>
          </p:nvSpPr>
          <p:spPr>
            <a:xfrm>
              <a:off x="10246217" y="2463703"/>
              <a:ext cx="1390918" cy="1429555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圓角矩形 7"/>
            <p:cNvSpPr/>
            <p:nvPr/>
          </p:nvSpPr>
          <p:spPr>
            <a:xfrm>
              <a:off x="8744755" y="3996572"/>
              <a:ext cx="1390918" cy="1429555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9" name="圓角矩形 8"/>
            <p:cNvSpPr/>
            <p:nvPr/>
          </p:nvSpPr>
          <p:spPr>
            <a:xfrm>
              <a:off x="10246217" y="3996571"/>
              <a:ext cx="1390918" cy="1429555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10509161" y="4234294"/>
              <a:ext cx="206062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自主</a:t>
              </a:r>
              <a:endParaRPr lang="en-US" altLang="zh-TW" sz="28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8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學習</a:t>
              </a:r>
              <a:endParaRPr lang="zh-TW" altLang="en-US" sz="28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1" name="文字方塊 10"/>
            <p:cNvSpPr txBox="1"/>
            <p:nvPr/>
          </p:nvSpPr>
          <p:spPr>
            <a:xfrm>
              <a:off x="8987308" y="2684272"/>
              <a:ext cx="206062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系所</a:t>
              </a:r>
              <a:endParaRPr lang="en-US" altLang="zh-TW" sz="28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8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專業</a:t>
              </a:r>
              <a:endParaRPr lang="en-US" altLang="zh-TW" sz="28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9937124" y="2684271"/>
              <a:ext cx="206062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8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校內</a:t>
              </a:r>
              <a:r>
                <a:rPr lang="en-US" altLang="zh-TW" sz="28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/</a:t>
              </a:r>
              <a:r>
                <a:rPr lang="zh-TW" altLang="en-US" sz="28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外</a:t>
              </a:r>
              <a:endParaRPr lang="en-US" altLang="zh-TW" sz="28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sz="28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資源</a:t>
              </a:r>
              <a:endParaRPr lang="en-US" altLang="zh-TW" sz="28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8966380" y="4234294"/>
              <a:ext cx="206062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通識</a:t>
              </a:r>
              <a:endParaRPr lang="en-US" altLang="zh-TW" sz="28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8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素養</a:t>
              </a:r>
              <a:endParaRPr lang="en-US" altLang="zh-TW" sz="28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4" name="矩形 3"/>
          <p:cNvSpPr/>
          <p:nvPr/>
        </p:nvSpPr>
        <p:spPr>
          <a:xfrm>
            <a:off x="-58189" y="507076"/>
            <a:ext cx="12311149" cy="947651"/>
          </a:xfrm>
          <a:prstGeom prst="rect">
            <a:avLst/>
          </a:prstGeom>
          <a:solidFill>
            <a:srgbClr val="E05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816927" cy="1325563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課程設計</a:t>
            </a:r>
            <a:endParaRPr lang="zh-TW" altLang="en-US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1305115" y="7996592"/>
            <a:ext cx="6927761" cy="538654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課程設計：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各系可自行規劃與專業領域結合。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包含學習策略、壓力管理、時間管理、筆記方法、專業倫理等通識素養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，及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校內學習資源、生涯規劃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含校友分享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可結合學生自主學習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讀書會、線上資源等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n"/>
            </a:pP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0303099" y="507076"/>
            <a:ext cx="1273918" cy="947651"/>
          </a:xfrm>
          <a:prstGeom prst="rect">
            <a:avLst/>
          </a:prstGeom>
          <a:solidFill>
            <a:srgbClr val="CE2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文字方塊 17"/>
          <p:cNvSpPr txBox="1"/>
          <p:nvPr/>
        </p:nvSpPr>
        <p:spPr>
          <a:xfrm>
            <a:off x="10232967" y="592954"/>
            <a:ext cx="13440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1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CYCU</a:t>
            </a:r>
            <a:r>
              <a:rPr lang="zh-TW" altLang="en-US" sz="1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endParaRPr lang="en-US" altLang="zh-TW" sz="16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r"/>
            <a:r>
              <a:rPr lang="en-US" altLang="zh-TW" sz="1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First-Year </a:t>
            </a:r>
          </a:p>
          <a:p>
            <a:pPr algn="r"/>
            <a:r>
              <a:rPr lang="en-US" altLang="zh-TW" sz="1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Seminar</a:t>
            </a:r>
            <a:endParaRPr lang="en-US" altLang="zh-TW" sz="1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28" name="Group 13"/>
          <p:cNvGrpSpPr/>
          <p:nvPr/>
        </p:nvGrpSpPr>
        <p:grpSpPr>
          <a:xfrm>
            <a:off x="2797316" y="2513323"/>
            <a:ext cx="680959" cy="678597"/>
            <a:chOff x="6780213" y="5662613"/>
            <a:chExt cx="457199" cy="455612"/>
          </a:xfrm>
          <a:solidFill>
            <a:schemeClr val="bg1"/>
          </a:solidFill>
        </p:grpSpPr>
        <p:sp>
          <p:nvSpPr>
            <p:cNvPr id="29" name="Freeform 14"/>
            <p:cNvSpPr>
              <a:spLocks noEditPoints="1"/>
            </p:cNvSpPr>
            <p:nvPr/>
          </p:nvSpPr>
          <p:spPr bwMode="auto">
            <a:xfrm>
              <a:off x="7038975" y="5662613"/>
              <a:ext cx="198437" cy="198437"/>
            </a:xfrm>
            <a:custGeom>
              <a:avLst/>
              <a:gdLst>
                <a:gd name="T0" fmla="*/ 42 w 53"/>
                <a:gd name="T1" fmla="*/ 23 h 53"/>
                <a:gd name="T2" fmla="*/ 26 w 53"/>
                <a:gd name="T3" fmla="*/ 38 h 53"/>
                <a:gd name="T4" fmla="*/ 19 w 53"/>
                <a:gd name="T5" fmla="*/ 38 h 53"/>
                <a:gd name="T6" fmla="*/ 11 w 53"/>
                <a:gd name="T7" fmla="*/ 30 h 53"/>
                <a:gd name="T8" fmla="*/ 11 w 53"/>
                <a:gd name="T9" fmla="*/ 23 h 53"/>
                <a:gd name="T10" fmla="*/ 19 w 53"/>
                <a:gd name="T11" fmla="*/ 23 h 53"/>
                <a:gd name="T12" fmla="*/ 23 w 53"/>
                <a:gd name="T13" fmla="*/ 26 h 53"/>
                <a:gd name="T14" fmla="*/ 34 w 53"/>
                <a:gd name="T15" fmla="*/ 15 h 53"/>
                <a:gd name="T16" fmla="*/ 42 w 53"/>
                <a:gd name="T17" fmla="*/ 15 h 53"/>
                <a:gd name="T18" fmla="*/ 42 w 53"/>
                <a:gd name="T19" fmla="*/ 23 h 53"/>
                <a:gd name="T20" fmla="*/ 26 w 53"/>
                <a:gd name="T21" fmla="*/ 0 h 53"/>
                <a:gd name="T22" fmla="*/ 0 w 53"/>
                <a:gd name="T23" fmla="*/ 26 h 53"/>
                <a:gd name="T24" fmla="*/ 26 w 53"/>
                <a:gd name="T25" fmla="*/ 53 h 53"/>
                <a:gd name="T26" fmla="*/ 53 w 53"/>
                <a:gd name="T27" fmla="*/ 26 h 53"/>
                <a:gd name="T28" fmla="*/ 26 w 53"/>
                <a:gd name="T2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53">
                  <a:moveTo>
                    <a:pt x="42" y="23"/>
                  </a:moveTo>
                  <a:cubicBezTo>
                    <a:pt x="26" y="38"/>
                    <a:pt x="26" y="38"/>
                    <a:pt x="26" y="38"/>
                  </a:cubicBezTo>
                  <a:cubicBezTo>
                    <a:pt x="24" y="40"/>
                    <a:pt x="21" y="40"/>
                    <a:pt x="19" y="38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9" y="28"/>
                    <a:pt x="9" y="25"/>
                    <a:pt x="11" y="23"/>
                  </a:cubicBezTo>
                  <a:cubicBezTo>
                    <a:pt x="13" y="20"/>
                    <a:pt x="17" y="20"/>
                    <a:pt x="19" y="23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34" y="15"/>
                    <a:pt x="34" y="15"/>
                    <a:pt x="34" y="15"/>
                  </a:cubicBezTo>
                  <a:cubicBezTo>
                    <a:pt x="36" y="13"/>
                    <a:pt x="40" y="13"/>
                    <a:pt x="42" y="15"/>
                  </a:cubicBezTo>
                  <a:cubicBezTo>
                    <a:pt x="44" y="17"/>
                    <a:pt x="44" y="20"/>
                    <a:pt x="42" y="23"/>
                  </a:cubicBezTo>
                  <a:close/>
                  <a:moveTo>
                    <a:pt x="26" y="0"/>
                  </a:moveTo>
                  <a:cubicBezTo>
                    <a:pt x="12" y="0"/>
                    <a:pt x="0" y="11"/>
                    <a:pt x="0" y="26"/>
                  </a:cubicBezTo>
                  <a:cubicBezTo>
                    <a:pt x="0" y="41"/>
                    <a:pt x="12" y="53"/>
                    <a:pt x="26" y="53"/>
                  </a:cubicBezTo>
                  <a:cubicBezTo>
                    <a:pt x="41" y="53"/>
                    <a:pt x="53" y="41"/>
                    <a:pt x="53" y="26"/>
                  </a:cubicBezTo>
                  <a:cubicBezTo>
                    <a:pt x="53" y="11"/>
                    <a:pt x="41" y="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" name="Freeform 15"/>
            <p:cNvSpPr>
              <a:spLocks/>
            </p:cNvSpPr>
            <p:nvPr/>
          </p:nvSpPr>
          <p:spPr bwMode="auto">
            <a:xfrm>
              <a:off x="6780213" y="5662613"/>
              <a:ext cx="346075" cy="455612"/>
            </a:xfrm>
            <a:custGeom>
              <a:avLst/>
              <a:gdLst>
                <a:gd name="T0" fmla="*/ 84 w 92"/>
                <a:gd name="T1" fmla="*/ 95 h 122"/>
                <a:gd name="T2" fmla="*/ 65 w 92"/>
                <a:gd name="T3" fmla="*/ 95 h 122"/>
                <a:gd name="T4" fmla="*/ 65 w 92"/>
                <a:gd name="T5" fmla="*/ 114 h 122"/>
                <a:gd name="T6" fmla="*/ 65 w 92"/>
                <a:gd name="T7" fmla="*/ 114 h 122"/>
                <a:gd name="T8" fmla="*/ 65 w 92"/>
                <a:gd name="T9" fmla="*/ 114 h 122"/>
                <a:gd name="T10" fmla="*/ 59 w 92"/>
                <a:gd name="T11" fmla="*/ 114 h 122"/>
                <a:gd name="T12" fmla="*/ 32 w 92"/>
                <a:gd name="T13" fmla="*/ 114 h 122"/>
                <a:gd name="T14" fmla="*/ 17 w 92"/>
                <a:gd name="T15" fmla="*/ 114 h 122"/>
                <a:gd name="T16" fmla="*/ 7 w 92"/>
                <a:gd name="T17" fmla="*/ 105 h 122"/>
                <a:gd name="T18" fmla="*/ 7 w 92"/>
                <a:gd name="T19" fmla="*/ 17 h 122"/>
                <a:gd name="T20" fmla="*/ 10 w 92"/>
                <a:gd name="T21" fmla="*/ 10 h 122"/>
                <a:gd name="T22" fmla="*/ 17 w 92"/>
                <a:gd name="T23" fmla="*/ 7 h 122"/>
                <a:gd name="T24" fmla="*/ 67 w 92"/>
                <a:gd name="T25" fmla="*/ 7 h 122"/>
                <a:gd name="T26" fmla="*/ 74 w 92"/>
                <a:gd name="T27" fmla="*/ 0 h 122"/>
                <a:gd name="T28" fmla="*/ 16 w 92"/>
                <a:gd name="T29" fmla="*/ 0 h 122"/>
                <a:gd name="T30" fmla="*/ 16 w 92"/>
                <a:gd name="T31" fmla="*/ 0 h 122"/>
                <a:gd name="T32" fmla="*/ 4 w 92"/>
                <a:gd name="T33" fmla="*/ 4 h 122"/>
                <a:gd name="T34" fmla="*/ 0 w 92"/>
                <a:gd name="T35" fmla="*/ 16 h 122"/>
                <a:gd name="T36" fmla="*/ 0 w 92"/>
                <a:gd name="T37" fmla="*/ 106 h 122"/>
                <a:gd name="T38" fmla="*/ 16 w 92"/>
                <a:gd name="T39" fmla="*/ 122 h 122"/>
                <a:gd name="T40" fmla="*/ 32 w 92"/>
                <a:gd name="T41" fmla="*/ 122 h 122"/>
                <a:gd name="T42" fmla="*/ 59 w 92"/>
                <a:gd name="T43" fmla="*/ 122 h 122"/>
                <a:gd name="T44" fmla="*/ 66 w 92"/>
                <a:gd name="T45" fmla="*/ 122 h 122"/>
                <a:gd name="T46" fmla="*/ 70 w 92"/>
                <a:gd name="T47" fmla="*/ 120 h 122"/>
                <a:gd name="T48" fmla="*/ 90 w 92"/>
                <a:gd name="T49" fmla="*/ 101 h 122"/>
                <a:gd name="T50" fmla="*/ 92 w 92"/>
                <a:gd name="T51" fmla="*/ 96 h 122"/>
                <a:gd name="T52" fmla="*/ 92 w 92"/>
                <a:gd name="T53" fmla="*/ 96 h 122"/>
                <a:gd name="T54" fmla="*/ 92 w 92"/>
                <a:gd name="T55" fmla="*/ 96 h 122"/>
                <a:gd name="T56" fmla="*/ 92 w 92"/>
                <a:gd name="T57" fmla="*/ 61 h 122"/>
                <a:gd name="T58" fmla="*/ 84 w 92"/>
                <a:gd name="T59" fmla="*/ 59 h 122"/>
                <a:gd name="T60" fmla="*/ 84 w 92"/>
                <a:gd name="T61" fmla="*/ 9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2" h="122">
                  <a:moveTo>
                    <a:pt x="84" y="95"/>
                  </a:moveTo>
                  <a:cubicBezTo>
                    <a:pt x="65" y="95"/>
                    <a:pt x="65" y="95"/>
                    <a:pt x="65" y="95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32" y="114"/>
                    <a:pt x="32" y="114"/>
                    <a:pt x="32" y="114"/>
                  </a:cubicBezTo>
                  <a:cubicBezTo>
                    <a:pt x="17" y="114"/>
                    <a:pt x="17" y="114"/>
                    <a:pt x="17" y="114"/>
                  </a:cubicBezTo>
                  <a:cubicBezTo>
                    <a:pt x="12" y="114"/>
                    <a:pt x="7" y="110"/>
                    <a:pt x="7" y="105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7" y="14"/>
                    <a:pt x="8" y="12"/>
                    <a:pt x="10" y="10"/>
                  </a:cubicBezTo>
                  <a:cubicBezTo>
                    <a:pt x="12" y="8"/>
                    <a:pt x="14" y="7"/>
                    <a:pt x="17" y="7"/>
                  </a:cubicBezTo>
                  <a:cubicBezTo>
                    <a:pt x="67" y="7"/>
                    <a:pt x="67" y="7"/>
                    <a:pt x="67" y="7"/>
                  </a:cubicBezTo>
                  <a:cubicBezTo>
                    <a:pt x="69" y="4"/>
                    <a:pt x="71" y="2"/>
                    <a:pt x="74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1" y="0"/>
                    <a:pt x="7" y="1"/>
                    <a:pt x="4" y="4"/>
                  </a:cubicBezTo>
                  <a:cubicBezTo>
                    <a:pt x="2" y="7"/>
                    <a:pt x="0" y="11"/>
                    <a:pt x="0" y="1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15"/>
                    <a:pt x="7" y="122"/>
                    <a:pt x="16" y="122"/>
                  </a:cubicBezTo>
                  <a:cubicBezTo>
                    <a:pt x="32" y="122"/>
                    <a:pt x="32" y="122"/>
                    <a:pt x="32" y="122"/>
                  </a:cubicBezTo>
                  <a:cubicBezTo>
                    <a:pt x="59" y="122"/>
                    <a:pt x="59" y="122"/>
                    <a:pt x="59" y="122"/>
                  </a:cubicBezTo>
                  <a:cubicBezTo>
                    <a:pt x="66" y="122"/>
                    <a:pt x="66" y="122"/>
                    <a:pt x="66" y="122"/>
                  </a:cubicBezTo>
                  <a:cubicBezTo>
                    <a:pt x="68" y="122"/>
                    <a:pt x="69" y="121"/>
                    <a:pt x="70" y="120"/>
                  </a:cubicBezTo>
                  <a:cubicBezTo>
                    <a:pt x="90" y="101"/>
                    <a:pt x="90" y="101"/>
                    <a:pt x="90" y="101"/>
                  </a:cubicBezTo>
                  <a:cubicBezTo>
                    <a:pt x="91" y="100"/>
                    <a:pt x="91" y="98"/>
                    <a:pt x="92" y="96"/>
                  </a:cubicBezTo>
                  <a:cubicBezTo>
                    <a:pt x="92" y="96"/>
                    <a:pt x="92" y="96"/>
                    <a:pt x="92" y="96"/>
                  </a:cubicBezTo>
                  <a:cubicBezTo>
                    <a:pt x="92" y="96"/>
                    <a:pt x="92" y="96"/>
                    <a:pt x="92" y="96"/>
                  </a:cubicBezTo>
                  <a:cubicBezTo>
                    <a:pt x="92" y="61"/>
                    <a:pt x="92" y="61"/>
                    <a:pt x="92" y="61"/>
                  </a:cubicBezTo>
                  <a:cubicBezTo>
                    <a:pt x="89" y="60"/>
                    <a:pt x="86" y="60"/>
                    <a:pt x="84" y="59"/>
                  </a:cubicBezTo>
                  <a:lnTo>
                    <a:pt x="84" y="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" name="Freeform 16"/>
            <p:cNvSpPr>
              <a:spLocks/>
            </p:cNvSpPr>
            <p:nvPr/>
          </p:nvSpPr>
          <p:spPr bwMode="auto">
            <a:xfrm>
              <a:off x="6835775" y="5756275"/>
              <a:ext cx="60325" cy="58737"/>
            </a:xfrm>
            <a:custGeom>
              <a:avLst/>
              <a:gdLst>
                <a:gd name="T0" fmla="*/ 14 w 16"/>
                <a:gd name="T1" fmla="*/ 0 h 16"/>
                <a:gd name="T2" fmla="*/ 3 w 16"/>
                <a:gd name="T3" fmla="*/ 0 h 16"/>
                <a:gd name="T4" fmla="*/ 0 w 16"/>
                <a:gd name="T5" fmla="*/ 3 h 16"/>
                <a:gd name="T6" fmla="*/ 0 w 16"/>
                <a:gd name="T7" fmla="*/ 13 h 16"/>
                <a:gd name="T8" fmla="*/ 3 w 16"/>
                <a:gd name="T9" fmla="*/ 16 h 16"/>
                <a:gd name="T10" fmla="*/ 14 w 16"/>
                <a:gd name="T11" fmla="*/ 16 h 16"/>
                <a:gd name="T12" fmla="*/ 16 w 16"/>
                <a:gd name="T13" fmla="*/ 13 h 16"/>
                <a:gd name="T14" fmla="*/ 16 w 16"/>
                <a:gd name="T15" fmla="*/ 3 h 16"/>
                <a:gd name="T16" fmla="*/ 14 w 16"/>
                <a:gd name="T1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1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5"/>
                    <a:pt x="1" y="16"/>
                    <a:pt x="3" y="16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5" y="16"/>
                    <a:pt x="16" y="15"/>
                    <a:pt x="16" y="1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6" y="1"/>
                    <a:pt x="15" y="0"/>
                    <a:pt x="1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" name="Freeform 17"/>
            <p:cNvSpPr>
              <a:spLocks/>
            </p:cNvSpPr>
            <p:nvPr/>
          </p:nvSpPr>
          <p:spPr bwMode="auto">
            <a:xfrm>
              <a:off x="6835775" y="5861050"/>
              <a:ext cx="60325" cy="58737"/>
            </a:xfrm>
            <a:custGeom>
              <a:avLst/>
              <a:gdLst>
                <a:gd name="T0" fmla="*/ 14 w 16"/>
                <a:gd name="T1" fmla="*/ 0 h 16"/>
                <a:gd name="T2" fmla="*/ 3 w 16"/>
                <a:gd name="T3" fmla="*/ 0 h 16"/>
                <a:gd name="T4" fmla="*/ 0 w 16"/>
                <a:gd name="T5" fmla="*/ 2 h 16"/>
                <a:gd name="T6" fmla="*/ 0 w 16"/>
                <a:gd name="T7" fmla="*/ 13 h 16"/>
                <a:gd name="T8" fmla="*/ 3 w 16"/>
                <a:gd name="T9" fmla="*/ 16 h 16"/>
                <a:gd name="T10" fmla="*/ 14 w 16"/>
                <a:gd name="T11" fmla="*/ 16 h 16"/>
                <a:gd name="T12" fmla="*/ 16 w 16"/>
                <a:gd name="T13" fmla="*/ 13 h 16"/>
                <a:gd name="T14" fmla="*/ 16 w 16"/>
                <a:gd name="T15" fmla="*/ 2 h 16"/>
                <a:gd name="T16" fmla="*/ 14 w 16"/>
                <a:gd name="T1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6">
                  <a:moveTo>
                    <a:pt x="1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5"/>
                    <a:pt x="1" y="16"/>
                    <a:pt x="3" y="16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5" y="16"/>
                    <a:pt x="16" y="15"/>
                    <a:pt x="16" y="13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1"/>
                    <a:pt x="15" y="0"/>
                    <a:pt x="1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3" name="Freeform 18"/>
            <p:cNvSpPr>
              <a:spLocks/>
            </p:cNvSpPr>
            <p:nvPr/>
          </p:nvSpPr>
          <p:spPr bwMode="auto">
            <a:xfrm>
              <a:off x="6835775" y="5961063"/>
              <a:ext cx="60325" cy="63500"/>
            </a:xfrm>
            <a:custGeom>
              <a:avLst/>
              <a:gdLst>
                <a:gd name="T0" fmla="*/ 14 w 16"/>
                <a:gd name="T1" fmla="*/ 0 h 17"/>
                <a:gd name="T2" fmla="*/ 3 w 16"/>
                <a:gd name="T3" fmla="*/ 0 h 17"/>
                <a:gd name="T4" fmla="*/ 0 w 16"/>
                <a:gd name="T5" fmla="*/ 3 h 17"/>
                <a:gd name="T6" fmla="*/ 0 w 16"/>
                <a:gd name="T7" fmla="*/ 14 h 17"/>
                <a:gd name="T8" fmla="*/ 3 w 16"/>
                <a:gd name="T9" fmla="*/ 17 h 17"/>
                <a:gd name="T10" fmla="*/ 14 w 16"/>
                <a:gd name="T11" fmla="*/ 17 h 17"/>
                <a:gd name="T12" fmla="*/ 16 w 16"/>
                <a:gd name="T13" fmla="*/ 14 h 17"/>
                <a:gd name="T14" fmla="*/ 16 w 16"/>
                <a:gd name="T15" fmla="*/ 3 h 17"/>
                <a:gd name="T16" fmla="*/ 14 w 16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17">
                  <a:moveTo>
                    <a:pt x="1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5"/>
                    <a:pt x="1" y="17"/>
                    <a:pt x="3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5" y="17"/>
                    <a:pt x="16" y="15"/>
                    <a:pt x="16" y="14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6" y="2"/>
                    <a:pt x="15" y="0"/>
                    <a:pt x="1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4" name="Freeform 19"/>
            <p:cNvSpPr>
              <a:spLocks/>
            </p:cNvSpPr>
            <p:nvPr/>
          </p:nvSpPr>
          <p:spPr bwMode="auto">
            <a:xfrm>
              <a:off x="6923088" y="5759450"/>
              <a:ext cx="90487" cy="30162"/>
            </a:xfrm>
            <a:custGeom>
              <a:avLst/>
              <a:gdLst>
                <a:gd name="T0" fmla="*/ 23 w 24"/>
                <a:gd name="T1" fmla="*/ 0 h 8"/>
                <a:gd name="T2" fmla="*/ 4 w 24"/>
                <a:gd name="T3" fmla="*/ 0 h 8"/>
                <a:gd name="T4" fmla="*/ 0 w 24"/>
                <a:gd name="T5" fmla="*/ 4 h 8"/>
                <a:gd name="T6" fmla="*/ 4 w 24"/>
                <a:gd name="T7" fmla="*/ 8 h 8"/>
                <a:gd name="T8" fmla="*/ 24 w 24"/>
                <a:gd name="T9" fmla="*/ 8 h 8"/>
                <a:gd name="T10" fmla="*/ 23 w 24"/>
                <a:gd name="T1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8">
                  <a:moveTo>
                    <a:pt x="23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3" y="5"/>
                    <a:pt x="23" y="3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5" name="Freeform 20"/>
            <p:cNvSpPr>
              <a:spLocks/>
            </p:cNvSpPr>
            <p:nvPr/>
          </p:nvSpPr>
          <p:spPr bwMode="auto">
            <a:xfrm>
              <a:off x="6923088" y="5819775"/>
              <a:ext cx="120650" cy="25400"/>
            </a:xfrm>
            <a:custGeom>
              <a:avLst/>
              <a:gdLst>
                <a:gd name="T0" fmla="*/ 4 w 32"/>
                <a:gd name="T1" fmla="*/ 0 h 7"/>
                <a:gd name="T2" fmla="*/ 0 w 32"/>
                <a:gd name="T3" fmla="*/ 3 h 7"/>
                <a:gd name="T4" fmla="*/ 4 w 32"/>
                <a:gd name="T5" fmla="*/ 7 h 7"/>
                <a:gd name="T6" fmla="*/ 32 w 32"/>
                <a:gd name="T7" fmla="*/ 7 h 7"/>
                <a:gd name="T8" fmla="*/ 27 w 32"/>
                <a:gd name="T9" fmla="*/ 0 h 7"/>
                <a:gd name="T10" fmla="*/ 4 w 32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7">
                  <a:moveTo>
                    <a:pt x="4" y="0"/>
                  </a:moveTo>
                  <a:cubicBezTo>
                    <a:pt x="2" y="0"/>
                    <a:pt x="0" y="1"/>
                    <a:pt x="0" y="3"/>
                  </a:cubicBezTo>
                  <a:cubicBezTo>
                    <a:pt x="0" y="6"/>
                    <a:pt x="2" y="7"/>
                    <a:pt x="4" y="7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0" y="5"/>
                    <a:pt x="28" y="2"/>
                    <a:pt x="27" y="0"/>
                  </a:cubicBez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6" name="Freeform 21"/>
            <p:cNvSpPr>
              <a:spLocks/>
            </p:cNvSpPr>
            <p:nvPr/>
          </p:nvSpPr>
          <p:spPr bwMode="auto">
            <a:xfrm>
              <a:off x="6923088" y="5875338"/>
              <a:ext cx="142875" cy="30162"/>
            </a:xfrm>
            <a:custGeom>
              <a:avLst/>
              <a:gdLst>
                <a:gd name="T0" fmla="*/ 0 w 38"/>
                <a:gd name="T1" fmla="*/ 4 h 8"/>
                <a:gd name="T2" fmla="*/ 4 w 38"/>
                <a:gd name="T3" fmla="*/ 8 h 8"/>
                <a:gd name="T4" fmla="*/ 34 w 38"/>
                <a:gd name="T5" fmla="*/ 8 h 8"/>
                <a:gd name="T6" fmla="*/ 38 w 38"/>
                <a:gd name="T7" fmla="*/ 4 h 8"/>
                <a:gd name="T8" fmla="*/ 34 w 38"/>
                <a:gd name="T9" fmla="*/ 0 h 8"/>
                <a:gd name="T10" fmla="*/ 4 w 38"/>
                <a:gd name="T11" fmla="*/ 0 h 8"/>
                <a:gd name="T12" fmla="*/ 0 w 38"/>
                <a:gd name="T13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34" y="8"/>
                    <a:pt x="34" y="8"/>
                    <a:pt x="34" y="8"/>
                  </a:cubicBezTo>
                  <a:cubicBezTo>
                    <a:pt x="37" y="8"/>
                    <a:pt x="38" y="6"/>
                    <a:pt x="38" y="4"/>
                  </a:cubicBezTo>
                  <a:cubicBezTo>
                    <a:pt x="38" y="2"/>
                    <a:pt x="37" y="0"/>
                    <a:pt x="3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7" name="Freeform 22"/>
            <p:cNvSpPr>
              <a:spLocks/>
            </p:cNvSpPr>
            <p:nvPr/>
          </p:nvSpPr>
          <p:spPr bwMode="auto">
            <a:xfrm>
              <a:off x="6923088" y="5930900"/>
              <a:ext cx="142875" cy="30162"/>
            </a:xfrm>
            <a:custGeom>
              <a:avLst/>
              <a:gdLst>
                <a:gd name="T0" fmla="*/ 34 w 38"/>
                <a:gd name="T1" fmla="*/ 0 h 8"/>
                <a:gd name="T2" fmla="*/ 4 w 38"/>
                <a:gd name="T3" fmla="*/ 0 h 8"/>
                <a:gd name="T4" fmla="*/ 0 w 38"/>
                <a:gd name="T5" fmla="*/ 4 h 8"/>
                <a:gd name="T6" fmla="*/ 4 w 38"/>
                <a:gd name="T7" fmla="*/ 8 h 8"/>
                <a:gd name="T8" fmla="*/ 34 w 38"/>
                <a:gd name="T9" fmla="*/ 8 h 8"/>
                <a:gd name="T10" fmla="*/ 38 w 38"/>
                <a:gd name="T11" fmla="*/ 4 h 8"/>
                <a:gd name="T12" fmla="*/ 34 w 38"/>
                <a:gd name="T1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8">
                  <a:moveTo>
                    <a:pt x="3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ubicBezTo>
                    <a:pt x="34" y="8"/>
                    <a:pt x="34" y="8"/>
                    <a:pt x="34" y="8"/>
                  </a:cubicBezTo>
                  <a:cubicBezTo>
                    <a:pt x="37" y="8"/>
                    <a:pt x="38" y="6"/>
                    <a:pt x="38" y="4"/>
                  </a:cubicBezTo>
                  <a:cubicBezTo>
                    <a:pt x="38" y="2"/>
                    <a:pt x="37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8" name="Freeform 23"/>
            <p:cNvSpPr>
              <a:spLocks/>
            </p:cNvSpPr>
            <p:nvPr/>
          </p:nvSpPr>
          <p:spPr bwMode="auto">
            <a:xfrm>
              <a:off x="6923088" y="5991225"/>
              <a:ext cx="85725" cy="26987"/>
            </a:xfrm>
            <a:custGeom>
              <a:avLst/>
              <a:gdLst>
                <a:gd name="T0" fmla="*/ 19 w 23"/>
                <a:gd name="T1" fmla="*/ 0 h 7"/>
                <a:gd name="T2" fmla="*/ 4 w 23"/>
                <a:gd name="T3" fmla="*/ 0 h 7"/>
                <a:gd name="T4" fmla="*/ 0 w 23"/>
                <a:gd name="T5" fmla="*/ 3 h 7"/>
                <a:gd name="T6" fmla="*/ 4 w 23"/>
                <a:gd name="T7" fmla="*/ 7 h 7"/>
                <a:gd name="T8" fmla="*/ 19 w 23"/>
                <a:gd name="T9" fmla="*/ 7 h 7"/>
                <a:gd name="T10" fmla="*/ 23 w 23"/>
                <a:gd name="T11" fmla="*/ 3 h 7"/>
                <a:gd name="T12" fmla="*/ 19 w 23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7">
                  <a:moveTo>
                    <a:pt x="19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6"/>
                    <a:pt x="2" y="7"/>
                    <a:pt x="4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21" y="7"/>
                    <a:pt x="23" y="6"/>
                    <a:pt x="23" y="3"/>
                  </a:cubicBezTo>
                  <a:cubicBezTo>
                    <a:pt x="23" y="1"/>
                    <a:pt x="21" y="0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Freeform 28"/>
          <p:cNvSpPr>
            <a:spLocks noEditPoints="1"/>
          </p:cNvSpPr>
          <p:nvPr/>
        </p:nvSpPr>
        <p:spPr bwMode="auto">
          <a:xfrm>
            <a:off x="668341" y="2556638"/>
            <a:ext cx="792163" cy="679450"/>
          </a:xfrm>
          <a:custGeom>
            <a:avLst/>
            <a:gdLst>
              <a:gd name="T0" fmla="*/ 609669 w 491"/>
              <a:gd name="T1" fmla="*/ 145068 h 421"/>
              <a:gd name="T2" fmla="*/ 633863 w 491"/>
              <a:gd name="T3" fmla="*/ 109607 h 421"/>
              <a:gd name="T4" fmla="*/ 637088 w 491"/>
              <a:gd name="T5" fmla="*/ 106383 h 421"/>
              <a:gd name="T6" fmla="*/ 745151 w 491"/>
              <a:gd name="T7" fmla="*/ 56415 h 421"/>
              <a:gd name="T8" fmla="*/ 754829 w 491"/>
              <a:gd name="T9" fmla="*/ 58027 h 421"/>
              <a:gd name="T10" fmla="*/ 754829 w 491"/>
              <a:gd name="T11" fmla="*/ 67699 h 421"/>
              <a:gd name="T12" fmla="*/ 719345 w 491"/>
              <a:gd name="T13" fmla="*/ 119278 h 421"/>
              <a:gd name="T14" fmla="*/ 787086 w 491"/>
              <a:gd name="T15" fmla="*/ 130561 h 421"/>
              <a:gd name="T16" fmla="*/ 791925 w 491"/>
              <a:gd name="T17" fmla="*/ 137009 h 421"/>
              <a:gd name="T18" fmla="*/ 788699 w 491"/>
              <a:gd name="T19" fmla="*/ 145068 h 421"/>
              <a:gd name="T20" fmla="*/ 679023 w 491"/>
              <a:gd name="T21" fmla="*/ 195036 h 421"/>
              <a:gd name="T22" fmla="*/ 674185 w 491"/>
              <a:gd name="T23" fmla="*/ 195036 h 421"/>
              <a:gd name="T24" fmla="*/ 625798 w 491"/>
              <a:gd name="T25" fmla="*/ 186977 h 421"/>
              <a:gd name="T26" fmla="*/ 470962 w 491"/>
              <a:gd name="T27" fmla="*/ 257899 h 421"/>
              <a:gd name="T28" fmla="*/ 483865 w 491"/>
              <a:gd name="T29" fmla="*/ 285301 h 421"/>
              <a:gd name="T30" fmla="*/ 483865 w 491"/>
              <a:gd name="T31" fmla="*/ 290136 h 421"/>
              <a:gd name="T32" fmla="*/ 479026 w 491"/>
              <a:gd name="T33" fmla="*/ 293360 h 421"/>
              <a:gd name="T34" fmla="*/ 316125 w 491"/>
              <a:gd name="T35" fmla="*/ 312703 h 421"/>
              <a:gd name="T36" fmla="*/ 308060 w 491"/>
              <a:gd name="T37" fmla="*/ 307867 h 421"/>
              <a:gd name="T38" fmla="*/ 309673 w 491"/>
              <a:gd name="T39" fmla="*/ 299808 h 421"/>
              <a:gd name="T40" fmla="*/ 429027 w 491"/>
              <a:gd name="T41" fmla="*/ 188589 h 421"/>
              <a:gd name="T42" fmla="*/ 435478 w 491"/>
              <a:gd name="T43" fmla="*/ 186977 h 421"/>
              <a:gd name="T44" fmla="*/ 440317 w 491"/>
              <a:gd name="T45" fmla="*/ 191812 h 421"/>
              <a:gd name="T46" fmla="*/ 453220 w 491"/>
              <a:gd name="T47" fmla="*/ 217602 h 421"/>
              <a:gd name="T48" fmla="*/ 609669 w 491"/>
              <a:gd name="T49" fmla="*/ 145068 h 421"/>
              <a:gd name="T50" fmla="*/ 304835 w 491"/>
              <a:gd name="T51" fmla="*/ 166023 h 421"/>
              <a:gd name="T52" fmla="*/ 167740 w 491"/>
              <a:gd name="T53" fmla="*/ 303031 h 421"/>
              <a:gd name="T54" fmla="*/ 304835 w 491"/>
              <a:gd name="T55" fmla="*/ 440040 h 421"/>
              <a:gd name="T56" fmla="*/ 438704 w 491"/>
              <a:gd name="T57" fmla="*/ 330433 h 421"/>
              <a:gd name="T58" fmla="*/ 364511 w 491"/>
              <a:gd name="T59" fmla="*/ 338493 h 421"/>
              <a:gd name="T60" fmla="*/ 304835 w 491"/>
              <a:gd name="T61" fmla="*/ 372342 h 421"/>
              <a:gd name="T62" fmla="*/ 233868 w 491"/>
              <a:gd name="T63" fmla="*/ 303031 h 421"/>
              <a:gd name="T64" fmla="*/ 304835 w 491"/>
              <a:gd name="T65" fmla="*/ 232109 h 421"/>
              <a:gd name="T66" fmla="*/ 330641 w 491"/>
              <a:gd name="T67" fmla="*/ 236945 h 421"/>
              <a:gd name="T68" fmla="*/ 382253 w 491"/>
              <a:gd name="T69" fmla="*/ 190201 h 421"/>
              <a:gd name="T70" fmla="*/ 304835 w 491"/>
              <a:gd name="T71" fmla="*/ 166023 h 421"/>
              <a:gd name="T72" fmla="*/ 433865 w 491"/>
              <a:gd name="T73" fmla="*/ 580273 h 421"/>
              <a:gd name="T74" fmla="*/ 487090 w 491"/>
              <a:gd name="T75" fmla="*/ 635077 h 421"/>
              <a:gd name="T76" fmla="*/ 551606 w 491"/>
              <a:gd name="T77" fmla="*/ 570602 h 421"/>
              <a:gd name="T78" fmla="*/ 509671 w 491"/>
              <a:gd name="T79" fmla="*/ 528693 h 421"/>
              <a:gd name="T80" fmla="*/ 609669 w 491"/>
              <a:gd name="T81" fmla="*/ 304643 h 421"/>
              <a:gd name="T82" fmla="*/ 601605 w 491"/>
              <a:gd name="T83" fmla="*/ 232109 h 421"/>
              <a:gd name="T84" fmla="*/ 533864 w 491"/>
              <a:gd name="T85" fmla="*/ 262735 h 421"/>
              <a:gd name="T86" fmla="*/ 537090 w 491"/>
              <a:gd name="T87" fmla="*/ 303031 h 421"/>
              <a:gd name="T88" fmla="*/ 304835 w 491"/>
              <a:gd name="T89" fmla="*/ 536752 h 421"/>
              <a:gd name="T90" fmla="*/ 70967 w 491"/>
              <a:gd name="T91" fmla="*/ 303031 h 421"/>
              <a:gd name="T92" fmla="*/ 304835 w 491"/>
              <a:gd name="T93" fmla="*/ 70922 h 421"/>
              <a:gd name="T94" fmla="*/ 491929 w 491"/>
              <a:gd name="T95" fmla="*/ 164411 h 421"/>
              <a:gd name="T96" fmla="*/ 558057 w 491"/>
              <a:gd name="T97" fmla="*/ 135397 h 421"/>
              <a:gd name="T98" fmla="*/ 358060 w 491"/>
              <a:gd name="T99" fmla="*/ 3224 h 421"/>
              <a:gd name="T100" fmla="*/ 304835 w 491"/>
              <a:gd name="T101" fmla="*/ 0 h 421"/>
              <a:gd name="T102" fmla="*/ 0 w 491"/>
              <a:gd name="T103" fmla="*/ 304643 h 421"/>
              <a:gd name="T104" fmla="*/ 99999 w 491"/>
              <a:gd name="T105" fmla="*/ 530305 h 421"/>
              <a:gd name="T106" fmla="*/ 59677 w 491"/>
              <a:gd name="T107" fmla="*/ 570602 h 421"/>
              <a:gd name="T108" fmla="*/ 124192 w 491"/>
              <a:gd name="T109" fmla="*/ 635077 h 421"/>
              <a:gd name="T110" fmla="*/ 175804 w 491"/>
              <a:gd name="T111" fmla="*/ 580273 h 421"/>
              <a:gd name="T112" fmla="*/ 304835 w 491"/>
              <a:gd name="T113" fmla="*/ 609287 h 421"/>
              <a:gd name="T114" fmla="*/ 433865 w 491"/>
              <a:gd name="T115" fmla="*/ 580273 h 421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491" h="421">
                <a:moveTo>
                  <a:pt x="378" y="90"/>
                </a:moveTo>
                <a:cubicBezTo>
                  <a:pt x="393" y="68"/>
                  <a:pt x="393" y="68"/>
                  <a:pt x="393" y="68"/>
                </a:cubicBezTo>
                <a:cubicBezTo>
                  <a:pt x="394" y="67"/>
                  <a:pt x="395" y="66"/>
                  <a:pt x="395" y="66"/>
                </a:cubicBezTo>
                <a:cubicBezTo>
                  <a:pt x="462" y="35"/>
                  <a:pt x="462" y="35"/>
                  <a:pt x="462" y="35"/>
                </a:cubicBezTo>
                <a:cubicBezTo>
                  <a:pt x="464" y="34"/>
                  <a:pt x="466" y="35"/>
                  <a:pt x="468" y="36"/>
                </a:cubicBezTo>
                <a:cubicBezTo>
                  <a:pt x="469" y="38"/>
                  <a:pt x="469" y="40"/>
                  <a:pt x="468" y="42"/>
                </a:cubicBezTo>
                <a:cubicBezTo>
                  <a:pt x="446" y="74"/>
                  <a:pt x="446" y="74"/>
                  <a:pt x="446" y="74"/>
                </a:cubicBezTo>
                <a:cubicBezTo>
                  <a:pt x="488" y="81"/>
                  <a:pt x="488" y="81"/>
                  <a:pt x="488" y="81"/>
                </a:cubicBezTo>
                <a:cubicBezTo>
                  <a:pt x="490" y="82"/>
                  <a:pt x="491" y="83"/>
                  <a:pt x="491" y="85"/>
                </a:cubicBezTo>
                <a:cubicBezTo>
                  <a:pt x="491" y="87"/>
                  <a:pt x="490" y="89"/>
                  <a:pt x="489" y="90"/>
                </a:cubicBezTo>
                <a:cubicBezTo>
                  <a:pt x="421" y="121"/>
                  <a:pt x="421" y="121"/>
                  <a:pt x="421" y="121"/>
                </a:cubicBezTo>
                <a:cubicBezTo>
                  <a:pt x="420" y="121"/>
                  <a:pt x="419" y="121"/>
                  <a:pt x="418" y="121"/>
                </a:cubicBezTo>
                <a:cubicBezTo>
                  <a:pt x="388" y="116"/>
                  <a:pt x="388" y="116"/>
                  <a:pt x="388" y="116"/>
                </a:cubicBezTo>
                <a:cubicBezTo>
                  <a:pt x="292" y="160"/>
                  <a:pt x="292" y="160"/>
                  <a:pt x="292" y="160"/>
                </a:cubicBezTo>
                <a:cubicBezTo>
                  <a:pt x="300" y="177"/>
                  <a:pt x="300" y="177"/>
                  <a:pt x="300" y="177"/>
                </a:cubicBezTo>
                <a:cubicBezTo>
                  <a:pt x="301" y="178"/>
                  <a:pt x="300" y="179"/>
                  <a:pt x="300" y="180"/>
                </a:cubicBezTo>
                <a:cubicBezTo>
                  <a:pt x="299" y="181"/>
                  <a:pt x="298" y="182"/>
                  <a:pt x="297" y="182"/>
                </a:cubicBezTo>
                <a:cubicBezTo>
                  <a:pt x="263" y="186"/>
                  <a:pt x="229" y="190"/>
                  <a:pt x="196" y="194"/>
                </a:cubicBezTo>
                <a:cubicBezTo>
                  <a:pt x="194" y="194"/>
                  <a:pt x="192" y="193"/>
                  <a:pt x="191" y="191"/>
                </a:cubicBezTo>
                <a:cubicBezTo>
                  <a:pt x="190" y="189"/>
                  <a:pt x="191" y="187"/>
                  <a:pt x="192" y="186"/>
                </a:cubicBezTo>
                <a:cubicBezTo>
                  <a:pt x="217" y="163"/>
                  <a:pt x="241" y="140"/>
                  <a:pt x="266" y="117"/>
                </a:cubicBezTo>
                <a:cubicBezTo>
                  <a:pt x="267" y="116"/>
                  <a:pt x="269" y="116"/>
                  <a:pt x="270" y="116"/>
                </a:cubicBezTo>
                <a:cubicBezTo>
                  <a:pt x="272" y="116"/>
                  <a:pt x="273" y="117"/>
                  <a:pt x="273" y="119"/>
                </a:cubicBezTo>
                <a:cubicBezTo>
                  <a:pt x="281" y="135"/>
                  <a:pt x="281" y="135"/>
                  <a:pt x="281" y="135"/>
                </a:cubicBezTo>
                <a:cubicBezTo>
                  <a:pt x="378" y="90"/>
                  <a:pt x="378" y="90"/>
                  <a:pt x="378" y="90"/>
                </a:cubicBezTo>
                <a:close/>
                <a:moveTo>
                  <a:pt x="189" y="103"/>
                </a:moveTo>
                <a:cubicBezTo>
                  <a:pt x="142" y="103"/>
                  <a:pt x="104" y="141"/>
                  <a:pt x="104" y="188"/>
                </a:cubicBezTo>
                <a:cubicBezTo>
                  <a:pt x="104" y="235"/>
                  <a:pt x="142" y="273"/>
                  <a:pt x="189" y="273"/>
                </a:cubicBezTo>
                <a:cubicBezTo>
                  <a:pt x="230" y="273"/>
                  <a:pt x="264" y="243"/>
                  <a:pt x="272" y="205"/>
                </a:cubicBezTo>
                <a:cubicBezTo>
                  <a:pt x="226" y="210"/>
                  <a:pt x="226" y="210"/>
                  <a:pt x="226" y="210"/>
                </a:cubicBezTo>
                <a:cubicBezTo>
                  <a:pt x="219" y="223"/>
                  <a:pt x="205" y="231"/>
                  <a:pt x="189" y="231"/>
                </a:cubicBezTo>
                <a:cubicBezTo>
                  <a:pt x="165" y="231"/>
                  <a:pt x="145" y="212"/>
                  <a:pt x="145" y="188"/>
                </a:cubicBezTo>
                <a:cubicBezTo>
                  <a:pt x="145" y="164"/>
                  <a:pt x="165" y="144"/>
                  <a:pt x="189" y="144"/>
                </a:cubicBezTo>
                <a:cubicBezTo>
                  <a:pt x="194" y="144"/>
                  <a:pt x="200" y="145"/>
                  <a:pt x="205" y="147"/>
                </a:cubicBezTo>
                <a:cubicBezTo>
                  <a:pt x="237" y="118"/>
                  <a:pt x="237" y="118"/>
                  <a:pt x="237" y="118"/>
                </a:cubicBezTo>
                <a:cubicBezTo>
                  <a:pt x="223" y="108"/>
                  <a:pt x="207" y="103"/>
                  <a:pt x="189" y="103"/>
                </a:cubicBezTo>
                <a:close/>
                <a:moveTo>
                  <a:pt x="269" y="360"/>
                </a:moveTo>
                <a:cubicBezTo>
                  <a:pt x="274" y="369"/>
                  <a:pt x="294" y="386"/>
                  <a:pt x="302" y="394"/>
                </a:cubicBezTo>
                <a:cubicBezTo>
                  <a:pt x="327" y="420"/>
                  <a:pt x="368" y="380"/>
                  <a:pt x="342" y="354"/>
                </a:cubicBezTo>
                <a:cubicBezTo>
                  <a:pt x="316" y="328"/>
                  <a:pt x="316" y="328"/>
                  <a:pt x="316" y="328"/>
                </a:cubicBezTo>
                <a:cubicBezTo>
                  <a:pt x="354" y="294"/>
                  <a:pt x="378" y="244"/>
                  <a:pt x="378" y="189"/>
                </a:cubicBezTo>
                <a:cubicBezTo>
                  <a:pt x="378" y="173"/>
                  <a:pt x="376" y="159"/>
                  <a:pt x="373" y="144"/>
                </a:cubicBezTo>
                <a:cubicBezTo>
                  <a:pt x="331" y="163"/>
                  <a:pt x="331" y="163"/>
                  <a:pt x="331" y="163"/>
                </a:cubicBezTo>
                <a:cubicBezTo>
                  <a:pt x="332" y="171"/>
                  <a:pt x="333" y="180"/>
                  <a:pt x="333" y="188"/>
                </a:cubicBezTo>
                <a:cubicBezTo>
                  <a:pt x="333" y="268"/>
                  <a:pt x="269" y="333"/>
                  <a:pt x="189" y="333"/>
                </a:cubicBezTo>
                <a:cubicBezTo>
                  <a:pt x="109" y="333"/>
                  <a:pt x="44" y="268"/>
                  <a:pt x="44" y="188"/>
                </a:cubicBezTo>
                <a:cubicBezTo>
                  <a:pt x="44" y="109"/>
                  <a:pt x="109" y="44"/>
                  <a:pt x="189" y="44"/>
                </a:cubicBezTo>
                <a:cubicBezTo>
                  <a:pt x="236" y="44"/>
                  <a:pt x="279" y="67"/>
                  <a:pt x="305" y="102"/>
                </a:cubicBezTo>
                <a:cubicBezTo>
                  <a:pt x="346" y="84"/>
                  <a:pt x="346" y="84"/>
                  <a:pt x="346" y="84"/>
                </a:cubicBezTo>
                <a:cubicBezTo>
                  <a:pt x="318" y="42"/>
                  <a:pt x="274" y="12"/>
                  <a:pt x="222" y="2"/>
                </a:cubicBezTo>
                <a:cubicBezTo>
                  <a:pt x="211" y="1"/>
                  <a:pt x="200" y="0"/>
                  <a:pt x="189" y="0"/>
                </a:cubicBezTo>
                <a:cubicBezTo>
                  <a:pt x="87" y="0"/>
                  <a:pt x="0" y="81"/>
                  <a:pt x="0" y="189"/>
                </a:cubicBezTo>
                <a:cubicBezTo>
                  <a:pt x="0" y="244"/>
                  <a:pt x="24" y="294"/>
                  <a:pt x="62" y="329"/>
                </a:cubicBezTo>
                <a:cubicBezTo>
                  <a:pt x="37" y="354"/>
                  <a:pt x="37" y="354"/>
                  <a:pt x="37" y="354"/>
                </a:cubicBezTo>
                <a:cubicBezTo>
                  <a:pt x="10" y="381"/>
                  <a:pt x="50" y="421"/>
                  <a:pt x="77" y="394"/>
                </a:cubicBezTo>
                <a:cubicBezTo>
                  <a:pt x="85" y="386"/>
                  <a:pt x="104" y="369"/>
                  <a:pt x="109" y="360"/>
                </a:cubicBezTo>
                <a:cubicBezTo>
                  <a:pt x="133" y="371"/>
                  <a:pt x="160" y="378"/>
                  <a:pt x="189" y="378"/>
                </a:cubicBezTo>
                <a:cubicBezTo>
                  <a:pt x="217" y="378"/>
                  <a:pt x="245" y="371"/>
                  <a:pt x="269" y="36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" name="Freeform 29"/>
          <p:cNvSpPr>
            <a:spLocks noEditPoints="1"/>
          </p:cNvSpPr>
          <p:nvPr/>
        </p:nvSpPr>
        <p:spPr bwMode="auto">
          <a:xfrm>
            <a:off x="6751372" y="2452688"/>
            <a:ext cx="681038" cy="798512"/>
          </a:xfrm>
          <a:custGeom>
            <a:avLst/>
            <a:gdLst>
              <a:gd name="T0" fmla="*/ 287587 w 428"/>
              <a:gd name="T1" fmla="*/ 182933 h 502"/>
              <a:gd name="T2" fmla="*/ 263753 w 428"/>
              <a:gd name="T3" fmla="*/ 112941 h 502"/>
              <a:gd name="T4" fmla="*/ 263753 w 428"/>
              <a:gd name="T5" fmla="*/ 108169 h 502"/>
              <a:gd name="T6" fmla="*/ 417874 w 428"/>
              <a:gd name="T7" fmla="*/ 108169 h 502"/>
              <a:gd name="T8" fmla="*/ 417874 w 428"/>
              <a:gd name="T9" fmla="*/ 112941 h 502"/>
              <a:gd name="T10" fmla="*/ 394041 w 428"/>
              <a:gd name="T11" fmla="*/ 182933 h 502"/>
              <a:gd name="T12" fmla="*/ 506851 w 428"/>
              <a:gd name="T13" fmla="*/ 394498 h 502"/>
              <a:gd name="T14" fmla="*/ 675272 w 428"/>
              <a:gd name="T15" fmla="*/ 456536 h 502"/>
              <a:gd name="T16" fmla="*/ 678450 w 428"/>
              <a:gd name="T17" fmla="*/ 461309 h 502"/>
              <a:gd name="T18" fmla="*/ 533862 w 428"/>
              <a:gd name="T19" fmla="*/ 548798 h 502"/>
              <a:gd name="T20" fmla="*/ 522740 w 428"/>
              <a:gd name="T21" fmla="*/ 544026 h 502"/>
              <a:gd name="T22" fmla="*/ 522740 w 428"/>
              <a:gd name="T23" fmla="*/ 497895 h 502"/>
              <a:gd name="T24" fmla="*/ 395630 w 428"/>
              <a:gd name="T25" fmla="*/ 496304 h 502"/>
              <a:gd name="T26" fmla="*/ 409930 w 428"/>
              <a:gd name="T27" fmla="*/ 594929 h 502"/>
              <a:gd name="T28" fmla="*/ 479841 w 428"/>
              <a:gd name="T29" fmla="*/ 583794 h 502"/>
              <a:gd name="T30" fmla="*/ 489374 w 428"/>
              <a:gd name="T31" fmla="*/ 591748 h 502"/>
              <a:gd name="T32" fmla="*/ 346375 w 428"/>
              <a:gd name="T33" fmla="*/ 793769 h 502"/>
              <a:gd name="T34" fmla="*/ 332075 w 428"/>
              <a:gd name="T35" fmla="*/ 793769 h 502"/>
              <a:gd name="T36" fmla="*/ 190665 w 428"/>
              <a:gd name="T37" fmla="*/ 591748 h 502"/>
              <a:gd name="T38" fmla="*/ 200198 w 428"/>
              <a:gd name="T39" fmla="*/ 583794 h 502"/>
              <a:gd name="T40" fmla="*/ 270109 w 428"/>
              <a:gd name="T41" fmla="*/ 594929 h 502"/>
              <a:gd name="T42" fmla="*/ 282820 w 428"/>
              <a:gd name="T43" fmla="*/ 496304 h 502"/>
              <a:gd name="T44" fmla="*/ 157299 w 428"/>
              <a:gd name="T45" fmla="*/ 497895 h 502"/>
              <a:gd name="T46" fmla="*/ 157299 w 428"/>
              <a:gd name="T47" fmla="*/ 544026 h 502"/>
              <a:gd name="T48" fmla="*/ 146177 w 428"/>
              <a:gd name="T49" fmla="*/ 548798 h 502"/>
              <a:gd name="T50" fmla="*/ 1589 w 428"/>
              <a:gd name="T51" fmla="*/ 461309 h 502"/>
              <a:gd name="T52" fmla="*/ 4767 w 428"/>
              <a:gd name="T53" fmla="*/ 456536 h 502"/>
              <a:gd name="T54" fmla="*/ 174776 w 428"/>
              <a:gd name="T55" fmla="*/ 394498 h 502"/>
              <a:gd name="T56" fmla="*/ 456007 w 428"/>
              <a:gd name="T57" fmla="*/ 451764 h 502"/>
              <a:gd name="T58" fmla="*/ 355908 w 428"/>
              <a:gd name="T59" fmla="*/ 267241 h 502"/>
              <a:gd name="T60" fmla="*/ 354319 w 428"/>
              <a:gd name="T61" fmla="*/ 264059 h 502"/>
              <a:gd name="T62" fmla="*/ 325720 w 428"/>
              <a:gd name="T63" fmla="*/ 265650 h 502"/>
              <a:gd name="T64" fmla="*/ 333664 w 428"/>
              <a:gd name="T65" fmla="*/ 284739 h 502"/>
              <a:gd name="T66" fmla="*/ 327308 w 428"/>
              <a:gd name="T67" fmla="*/ 380182 h 502"/>
              <a:gd name="T68" fmla="*/ 197021 w 428"/>
              <a:gd name="T69" fmla="*/ 307009 h 502"/>
              <a:gd name="T70" fmla="*/ 225620 w 428"/>
              <a:gd name="T71" fmla="*/ 431085 h 502"/>
              <a:gd name="T72" fmla="*/ 484607 w 428"/>
              <a:gd name="T73" fmla="*/ 402452 h 502"/>
              <a:gd name="T74" fmla="*/ 405163 w 428"/>
              <a:gd name="T75" fmla="*/ 243380 h 502"/>
              <a:gd name="T76" fmla="*/ 346375 w 428"/>
              <a:gd name="T77" fmla="*/ 287920 h 502"/>
              <a:gd name="T78" fmla="*/ 355908 w 428"/>
              <a:gd name="T79" fmla="*/ 267241 h 502"/>
              <a:gd name="T80" fmla="*/ 341608 w 428"/>
              <a:gd name="T81" fmla="*/ 205203 h 502"/>
              <a:gd name="T82" fmla="*/ 406752 w 428"/>
              <a:gd name="T83" fmla="*/ 114532 h 502"/>
              <a:gd name="T84" fmla="*/ 400397 w 428"/>
              <a:gd name="T85" fmla="*/ 77945 h 502"/>
              <a:gd name="T86" fmla="*/ 367030 w 428"/>
              <a:gd name="T87" fmla="*/ 55675 h 502"/>
              <a:gd name="T88" fmla="*/ 314597 w 428"/>
              <a:gd name="T89" fmla="*/ 55675 h 502"/>
              <a:gd name="T90" fmla="*/ 285998 w 428"/>
              <a:gd name="T91" fmla="*/ 58857 h 502"/>
              <a:gd name="T92" fmla="*/ 279642 w 428"/>
              <a:gd name="T93" fmla="*/ 97034 h 502"/>
              <a:gd name="T94" fmla="*/ 297120 w 428"/>
              <a:gd name="T95" fmla="*/ 176570 h 50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428" h="502">
                <a:moveTo>
                  <a:pt x="215" y="136"/>
                </a:moveTo>
                <a:cubicBezTo>
                  <a:pt x="202" y="136"/>
                  <a:pt x="190" y="128"/>
                  <a:pt x="181" y="115"/>
                </a:cubicBezTo>
                <a:cubicBezTo>
                  <a:pt x="172" y="103"/>
                  <a:pt x="166" y="87"/>
                  <a:pt x="166" y="71"/>
                </a:cubicBezTo>
                <a:cubicBezTo>
                  <a:pt x="166" y="71"/>
                  <a:pt x="166" y="71"/>
                  <a:pt x="166" y="71"/>
                </a:cubicBezTo>
                <a:cubicBezTo>
                  <a:pt x="166" y="71"/>
                  <a:pt x="166" y="71"/>
                  <a:pt x="166" y="71"/>
                </a:cubicBezTo>
                <a:cubicBezTo>
                  <a:pt x="166" y="70"/>
                  <a:pt x="166" y="69"/>
                  <a:pt x="166" y="68"/>
                </a:cubicBezTo>
                <a:cubicBezTo>
                  <a:pt x="166" y="30"/>
                  <a:pt x="160" y="0"/>
                  <a:pt x="215" y="0"/>
                </a:cubicBezTo>
                <a:cubicBezTo>
                  <a:pt x="269" y="0"/>
                  <a:pt x="263" y="30"/>
                  <a:pt x="263" y="68"/>
                </a:cubicBezTo>
                <a:cubicBezTo>
                  <a:pt x="263" y="69"/>
                  <a:pt x="263" y="70"/>
                  <a:pt x="263" y="71"/>
                </a:cubicBezTo>
                <a:cubicBezTo>
                  <a:pt x="263" y="71"/>
                  <a:pt x="263" y="71"/>
                  <a:pt x="263" y="71"/>
                </a:cubicBezTo>
                <a:cubicBezTo>
                  <a:pt x="263" y="71"/>
                  <a:pt x="263" y="71"/>
                  <a:pt x="263" y="71"/>
                </a:cubicBezTo>
                <a:cubicBezTo>
                  <a:pt x="263" y="87"/>
                  <a:pt x="257" y="103"/>
                  <a:pt x="248" y="115"/>
                </a:cubicBezTo>
                <a:cubicBezTo>
                  <a:pt x="239" y="128"/>
                  <a:pt x="227" y="136"/>
                  <a:pt x="215" y="136"/>
                </a:cubicBezTo>
                <a:close/>
                <a:moveTo>
                  <a:pt x="319" y="248"/>
                </a:moveTo>
                <a:cubicBezTo>
                  <a:pt x="363" y="264"/>
                  <a:pt x="363" y="264"/>
                  <a:pt x="363" y="264"/>
                </a:cubicBezTo>
                <a:cubicBezTo>
                  <a:pt x="383" y="271"/>
                  <a:pt x="403" y="279"/>
                  <a:pt x="425" y="287"/>
                </a:cubicBezTo>
                <a:cubicBezTo>
                  <a:pt x="426" y="287"/>
                  <a:pt x="427" y="288"/>
                  <a:pt x="427" y="288"/>
                </a:cubicBezTo>
                <a:cubicBezTo>
                  <a:pt x="428" y="289"/>
                  <a:pt x="428" y="290"/>
                  <a:pt x="427" y="290"/>
                </a:cubicBezTo>
                <a:cubicBezTo>
                  <a:pt x="413" y="299"/>
                  <a:pt x="399" y="307"/>
                  <a:pt x="384" y="316"/>
                </a:cubicBezTo>
                <a:cubicBezTo>
                  <a:pt x="369" y="325"/>
                  <a:pt x="353" y="335"/>
                  <a:pt x="336" y="345"/>
                </a:cubicBezTo>
                <a:cubicBezTo>
                  <a:pt x="335" y="346"/>
                  <a:pt x="333" y="346"/>
                  <a:pt x="332" y="345"/>
                </a:cubicBezTo>
                <a:cubicBezTo>
                  <a:pt x="330" y="345"/>
                  <a:pt x="329" y="344"/>
                  <a:pt x="329" y="342"/>
                </a:cubicBezTo>
                <a:cubicBezTo>
                  <a:pt x="329" y="333"/>
                  <a:pt x="330" y="324"/>
                  <a:pt x="330" y="315"/>
                </a:cubicBezTo>
                <a:cubicBezTo>
                  <a:pt x="330" y="314"/>
                  <a:pt x="330" y="314"/>
                  <a:pt x="329" y="313"/>
                </a:cubicBezTo>
                <a:cubicBezTo>
                  <a:pt x="328" y="312"/>
                  <a:pt x="327" y="312"/>
                  <a:pt x="326" y="312"/>
                </a:cubicBezTo>
                <a:cubicBezTo>
                  <a:pt x="311" y="312"/>
                  <a:pt x="282" y="312"/>
                  <a:pt x="249" y="312"/>
                </a:cubicBezTo>
                <a:cubicBezTo>
                  <a:pt x="252" y="335"/>
                  <a:pt x="254" y="358"/>
                  <a:pt x="256" y="371"/>
                </a:cubicBezTo>
                <a:cubicBezTo>
                  <a:pt x="256" y="372"/>
                  <a:pt x="256" y="373"/>
                  <a:pt x="258" y="374"/>
                </a:cubicBezTo>
                <a:cubicBezTo>
                  <a:pt x="259" y="374"/>
                  <a:pt x="260" y="374"/>
                  <a:pt x="261" y="374"/>
                </a:cubicBezTo>
                <a:cubicBezTo>
                  <a:pt x="275" y="372"/>
                  <a:pt x="289" y="369"/>
                  <a:pt x="302" y="367"/>
                </a:cubicBezTo>
                <a:cubicBezTo>
                  <a:pt x="304" y="367"/>
                  <a:pt x="306" y="367"/>
                  <a:pt x="307" y="368"/>
                </a:cubicBezTo>
                <a:cubicBezTo>
                  <a:pt x="308" y="369"/>
                  <a:pt x="308" y="371"/>
                  <a:pt x="308" y="372"/>
                </a:cubicBezTo>
                <a:cubicBezTo>
                  <a:pt x="295" y="389"/>
                  <a:pt x="282" y="408"/>
                  <a:pt x="268" y="428"/>
                </a:cubicBezTo>
                <a:cubicBezTo>
                  <a:pt x="253" y="450"/>
                  <a:pt x="236" y="473"/>
                  <a:pt x="218" y="499"/>
                </a:cubicBezTo>
                <a:cubicBezTo>
                  <a:pt x="217" y="501"/>
                  <a:pt x="216" y="502"/>
                  <a:pt x="214" y="502"/>
                </a:cubicBezTo>
                <a:cubicBezTo>
                  <a:pt x="212" y="502"/>
                  <a:pt x="210" y="501"/>
                  <a:pt x="209" y="499"/>
                </a:cubicBezTo>
                <a:cubicBezTo>
                  <a:pt x="191" y="474"/>
                  <a:pt x="175" y="450"/>
                  <a:pt x="160" y="428"/>
                </a:cubicBezTo>
                <a:cubicBezTo>
                  <a:pt x="146" y="408"/>
                  <a:pt x="132" y="389"/>
                  <a:pt x="120" y="372"/>
                </a:cubicBezTo>
                <a:cubicBezTo>
                  <a:pt x="119" y="371"/>
                  <a:pt x="120" y="369"/>
                  <a:pt x="121" y="368"/>
                </a:cubicBezTo>
                <a:cubicBezTo>
                  <a:pt x="122" y="367"/>
                  <a:pt x="124" y="367"/>
                  <a:pt x="126" y="367"/>
                </a:cubicBezTo>
                <a:cubicBezTo>
                  <a:pt x="139" y="369"/>
                  <a:pt x="153" y="372"/>
                  <a:pt x="167" y="374"/>
                </a:cubicBezTo>
                <a:cubicBezTo>
                  <a:pt x="168" y="374"/>
                  <a:pt x="169" y="374"/>
                  <a:pt x="170" y="374"/>
                </a:cubicBezTo>
                <a:cubicBezTo>
                  <a:pt x="172" y="373"/>
                  <a:pt x="172" y="372"/>
                  <a:pt x="172" y="371"/>
                </a:cubicBezTo>
                <a:cubicBezTo>
                  <a:pt x="174" y="358"/>
                  <a:pt x="176" y="335"/>
                  <a:pt x="178" y="312"/>
                </a:cubicBezTo>
                <a:cubicBezTo>
                  <a:pt x="146" y="312"/>
                  <a:pt x="117" y="312"/>
                  <a:pt x="102" y="312"/>
                </a:cubicBezTo>
                <a:cubicBezTo>
                  <a:pt x="101" y="312"/>
                  <a:pt x="100" y="312"/>
                  <a:pt x="99" y="313"/>
                </a:cubicBezTo>
                <a:cubicBezTo>
                  <a:pt x="98" y="314"/>
                  <a:pt x="98" y="314"/>
                  <a:pt x="98" y="315"/>
                </a:cubicBezTo>
                <a:cubicBezTo>
                  <a:pt x="98" y="324"/>
                  <a:pt x="98" y="333"/>
                  <a:pt x="99" y="342"/>
                </a:cubicBezTo>
                <a:cubicBezTo>
                  <a:pt x="99" y="344"/>
                  <a:pt x="98" y="345"/>
                  <a:pt x="96" y="345"/>
                </a:cubicBezTo>
                <a:cubicBezTo>
                  <a:pt x="95" y="346"/>
                  <a:pt x="93" y="346"/>
                  <a:pt x="92" y="345"/>
                </a:cubicBezTo>
                <a:cubicBezTo>
                  <a:pt x="75" y="335"/>
                  <a:pt x="59" y="325"/>
                  <a:pt x="43" y="316"/>
                </a:cubicBezTo>
                <a:cubicBezTo>
                  <a:pt x="29" y="307"/>
                  <a:pt x="15" y="299"/>
                  <a:pt x="1" y="290"/>
                </a:cubicBezTo>
                <a:cubicBezTo>
                  <a:pt x="0" y="290"/>
                  <a:pt x="0" y="289"/>
                  <a:pt x="1" y="288"/>
                </a:cubicBezTo>
                <a:cubicBezTo>
                  <a:pt x="1" y="288"/>
                  <a:pt x="2" y="287"/>
                  <a:pt x="3" y="287"/>
                </a:cubicBezTo>
                <a:cubicBezTo>
                  <a:pt x="25" y="279"/>
                  <a:pt x="45" y="271"/>
                  <a:pt x="65" y="264"/>
                </a:cubicBezTo>
                <a:cubicBezTo>
                  <a:pt x="110" y="248"/>
                  <a:pt x="110" y="248"/>
                  <a:pt x="110" y="248"/>
                </a:cubicBezTo>
                <a:cubicBezTo>
                  <a:pt x="110" y="267"/>
                  <a:pt x="119" y="284"/>
                  <a:pt x="142" y="284"/>
                </a:cubicBezTo>
                <a:cubicBezTo>
                  <a:pt x="205" y="284"/>
                  <a:pt x="225" y="284"/>
                  <a:pt x="287" y="284"/>
                </a:cubicBezTo>
                <a:cubicBezTo>
                  <a:pt x="310" y="284"/>
                  <a:pt x="319" y="267"/>
                  <a:pt x="319" y="248"/>
                </a:cubicBezTo>
                <a:close/>
                <a:moveTo>
                  <a:pt x="224" y="168"/>
                </a:moveTo>
                <a:cubicBezTo>
                  <a:pt x="225" y="168"/>
                  <a:pt x="225" y="167"/>
                  <a:pt x="224" y="167"/>
                </a:cubicBezTo>
                <a:cubicBezTo>
                  <a:pt x="224" y="166"/>
                  <a:pt x="224" y="166"/>
                  <a:pt x="223" y="166"/>
                </a:cubicBezTo>
                <a:cubicBezTo>
                  <a:pt x="217" y="166"/>
                  <a:pt x="212" y="166"/>
                  <a:pt x="207" y="166"/>
                </a:cubicBezTo>
                <a:cubicBezTo>
                  <a:pt x="206" y="166"/>
                  <a:pt x="205" y="166"/>
                  <a:pt x="205" y="167"/>
                </a:cubicBezTo>
                <a:cubicBezTo>
                  <a:pt x="205" y="167"/>
                  <a:pt x="205" y="168"/>
                  <a:pt x="205" y="168"/>
                </a:cubicBezTo>
                <a:cubicBezTo>
                  <a:pt x="210" y="179"/>
                  <a:pt x="210" y="179"/>
                  <a:pt x="210" y="179"/>
                </a:cubicBezTo>
                <a:cubicBezTo>
                  <a:pt x="211" y="179"/>
                  <a:pt x="211" y="180"/>
                  <a:pt x="211" y="181"/>
                </a:cubicBezTo>
                <a:cubicBezTo>
                  <a:pt x="206" y="239"/>
                  <a:pt x="206" y="239"/>
                  <a:pt x="206" y="239"/>
                </a:cubicBezTo>
                <a:cubicBezTo>
                  <a:pt x="192" y="209"/>
                  <a:pt x="183" y="189"/>
                  <a:pt x="174" y="153"/>
                </a:cubicBezTo>
                <a:cubicBezTo>
                  <a:pt x="146" y="159"/>
                  <a:pt x="124" y="173"/>
                  <a:pt x="124" y="193"/>
                </a:cubicBezTo>
                <a:cubicBezTo>
                  <a:pt x="124" y="213"/>
                  <a:pt x="124" y="233"/>
                  <a:pt x="124" y="253"/>
                </a:cubicBezTo>
                <a:cubicBezTo>
                  <a:pt x="124" y="263"/>
                  <a:pt x="132" y="271"/>
                  <a:pt x="142" y="271"/>
                </a:cubicBezTo>
                <a:cubicBezTo>
                  <a:pt x="190" y="271"/>
                  <a:pt x="239" y="271"/>
                  <a:pt x="287" y="271"/>
                </a:cubicBezTo>
                <a:cubicBezTo>
                  <a:pt x="297" y="271"/>
                  <a:pt x="305" y="263"/>
                  <a:pt x="305" y="253"/>
                </a:cubicBezTo>
                <a:cubicBezTo>
                  <a:pt x="305" y="193"/>
                  <a:pt x="305" y="193"/>
                  <a:pt x="305" y="193"/>
                </a:cubicBezTo>
                <a:cubicBezTo>
                  <a:pt x="305" y="173"/>
                  <a:pt x="283" y="159"/>
                  <a:pt x="255" y="153"/>
                </a:cubicBezTo>
                <a:cubicBezTo>
                  <a:pt x="246" y="189"/>
                  <a:pt x="237" y="208"/>
                  <a:pt x="223" y="238"/>
                </a:cubicBezTo>
                <a:cubicBezTo>
                  <a:pt x="218" y="181"/>
                  <a:pt x="218" y="181"/>
                  <a:pt x="218" y="181"/>
                </a:cubicBezTo>
                <a:cubicBezTo>
                  <a:pt x="218" y="180"/>
                  <a:pt x="218" y="179"/>
                  <a:pt x="219" y="179"/>
                </a:cubicBezTo>
                <a:cubicBezTo>
                  <a:pt x="224" y="168"/>
                  <a:pt x="224" y="168"/>
                  <a:pt x="224" y="168"/>
                </a:cubicBezTo>
                <a:close/>
                <a:moveTo>
                  <a:pt x="187" y="111"/>
                </a:moveTo>
                <a:cubicBezTo>
                  <a:pt x="194" y="122"/>
                  <a:pt x="205" y="129"/>
                  <a:pt x="215" y="129"/>
                </a:cubicBezTo>
                <a:cubicBezTo>
                  <a:pt x="224" y="129"/>
                  <a:pt x="235" y="122"/>
                  <a:pt x="242" y="111"/>
                </a:cubicBezTo>
                <a:cubicBezTo>
                  <a:pt x="251" y="100"/>
                  <a:pt x="256" y="86"/>
                  <a:pt x="256" y="72"/>
                </a:cubicBezTo>
                <a:cubicBezTo>
                  <a:pt x="253" y="61"/>
                  <a:pt x="253" y="61"/>
                  <a:pt x="253" y="61"/>
                </a:cubicBezTo>
                <a:cubicBezTo>
                  <a:pt x="252" y="57"/>
                  <a:pt x="252" y="53"/>
                  <a:pt x="252" y="49"/>
                </a:cubicBezTo>
                <a:cubicBezTo>
                  <a:pt x="252" y="45"/>
                  <a:pt x="252" y="40"/>
                  <a:pt x="249" y="37"/>
                </a:cubicBezTo>
                <a:cubicBezTo>
                  <a:pt x="245" y="31"/>
                  <a:pt x="239" y="33"/>
                  <a:pt x="231" y="35"/>
                </a:cubicBezTo>
                <a:cubicBezTo>
                  <a:pt x="226" y="37"/>
                  <a:pt x="221" y="38"/>
                  <a:pt x="215" y="38"/>
                </a:cubicBezTo>
                <a:cubicBezTo>
                  <a:pt x="208" y="38"/>
                  <a:pt x="203" y="37"/>
                  <a:pt x="198" y="35"/>
                </a:cubicBezTo>
                <a:cubicBezTo>
                  <a:pt x="198" y="35"/>
                  <a:pt x="198" y="35"/>
                  <a:pt x="198" y="35"/>
                </a:cubicBezTo>
                <a:cubicBezTo>
                  <a:pt x="190" y="33"/>
                  <a:pt x="184" y="31"/>
                  <a:pt x="180" y="37"/>
                </a:cubicBezTo>
                <a:cubicBezTo>
                  <a:pt x="177" y="40"/>
                  <a:pt x="177" y="45"/>
                  <a:pt x="177" y="49"/>
                </a:cubicBezTo>
                <a:cubicBezTo>
                  <a:pt x="177" y="53"/>
                  <a:pt x="177" y="57"/>
                  <a:pt x="176" y="61"/>
                </a:cubicBezTo>
                <a:cubicBezTo>
                  <a:pt x="173" y="72"/>
                  <a:pt x="173" y="72"/>
                  <a:pt x="173" y="72"/>
                </a:cubicBezTo>
                <a:cubicBezTo>
                  <a:pt x="173" y="86"/>
                  <a:pt x="179" y="100"/>
                  <a:pt x="187" y="11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" name="TextBox 30"/>
          <p:cNvSpPr txBox="1"/>
          <p:nvPr/>
        </p:nvSpPr>
        <p:spPr>
          <a:xfrm>
            <a:off x="216098" y="3447836"/>
            <a:ext cx="154685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系上</a:t>
            </a:r>
            <a:endParaRPr lang="en-US" altLang="zh-TW" sz="24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專業領域</a:t>
            </a:r>
            <a:endParaRPr lang="en-US" sz="2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2" name="TextBox 30"/>
          <p:cNvSpPr txBox="1"/>
          <p:nvPr/>
        </p:nvSpPr>
        <p:spPr>
          <a:xfrm>
            <a:off x="2158766" y="3447836"/>
            <a:ext cx="17490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壓力、時間管理</a:t>
            </a:r>
            <a:endParaRPr lang="en-US" sz="2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3" name="TextBox 30"/>
          <p:cNvSpPr txBox="1"/>
          <p:nvPr/>
        </p:nvSpPr>
        <p:spPr>
          <a:xfrm>
            <a:off x="10363699" y="3447836"/>
            <a:ext cx="16783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專業倫理</a:t>
            </a:r>
            <a:endParaRPr lang="en-US" sz="2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4" name="TextBox 30"/>
          <p:cNvSpPr txBox="1"/>
          <p:nvPr/>
        </p:nvSpPr>
        <p:spPr>
          <a:xfrm>
            <a:off x="4295391" y="3447836"/>
            <a:ext cx="153958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生涯規劃</a:t>
            </a:r>
            <a:endParaRPr lang="en-US" sz="2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5" name="TextBox 30"/>
          <p:cNvSpPr txBox="1"/>
          <p:nvPr/>
        </p:nvSpPr>
        <p:spPr>
          <a:xfrm>
            <a:off x="6322919" y="3447836"/>
            <a:ext cx="15725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系友分享</a:t>
            </a:r>
            <a:endParaRPr lang="en-US" sz="2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6" name="TextBox 30"/>
          <p:cNvSpPr txBox="1"/>
          <p:nvPr/>
        </p:nvSpPr>
        <p:spPr>
          <a:xfrm>
            <a:off x="8351071" y="3447836"/>
            <a:ext cx="15454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學校資源</a:t>
            </a:r>
            <a:endParaRPr lang="en-US" sz="2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63" name="Group 14"/>
          <p:cNvGrpSpPr/>
          <p:nvPr/>
        </p:nvGrpSpPr>
        <p:grpSpPr>
          <a:xfrm>
            <a:off x="4722901" y="2592867"/>
            <a:ext cx="625936" cy="599053"/>
            <a:chOff x="8383588" y="4452938"/>
            <a:chExt cx="522287" cy="477837"/>
          </a:xfrm>
          <a:solidFill>
            <a:schemeClr val="bg1"/>
          </a:solidFill>
        </p:grpSpPr>
        <p:sp>
          <p:nvSpPr>
            <p:cNvPr id="64" name="Freeform 15"/>
            <p:cNvSpPr>
              <a:spLocks/>
            </p:cNvSpPr>
            <p:nvPr/>
          </p:nvSpPr>
          <p:spPr bwMode="auto">
            <a:xfrm>
              <a:off x="8477250" y="4873625"/>
              <a:ext cx="334962" cy="57150"/>
            </a:xfrm>
            <a:custGeom>
              <a:avLst/>
              <a:gdLst>
                <a:gd name="T0" fmla="*/ 69 w 89"/>
                <a:gd name="T1" fmla="*/ 0 h 15"/>
                <a:gd name="T2" fmla="*/ 21 w 89"/>
                <a:gd name="T3" fmla="*/ 0 h 15"/>
                <a:gd name="T4" fmla="*/ 0 w 89"/>
                <a:gd name="T5" fmla="*/ 8 h 15"/>
                <a:gd name="T6" fmla="*/ 10 w 89"/>
                <a:gd name="T7" fmla="*/ 15 h 15"/>
                <a:gd name="T8" fmla="*/ 79 w 89"/>
                <a:gd name="T9" fmla="*/ 15 h 15"/>
                <a:gd name="T10" fmla="*/ 89 w 89"/>
                <a:gd name="T11" fmla="*/ 8 h 15"/>
                <a:gd name="T12" fmla="*/ 69 w 89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15">
                  <a:moveTo>
                    <a:pt x="69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15" y="0"/>
                    <a:pt x="0" y="3"/>
                    <a:pt x="0" y="8"/>
                  </a:cubicBezTo>
                  <a:cubicBezTo>
                    <a:pt x="0" y="12"/>
                    <a:pt x="5" y="15"/>
                    <a:pt x="10" y="15"/>
                  </a:cubicBezTo>
                  <a:cubicBezTo>
                    <a:pt x="79" y="15"/>
                    <a:pt x="79" y="15"/>
                    <a:pt x="79" y="15"/>
                  </a:cubicBezTo>
                  <a:cubicBezTo>
                    <a:pt x="84" y="15"/>
                    <a:pt x="89" y="12"/>
                    <a:pt x="89" y="8"/>
                  </a:cubicBezTo>
                  <a:cubicBezTo>
                    <a:pt x="89" y="2"/>
                    <a:pt x="74" y="0"/>
                    <a:pt x="6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5" name="Freeform 16"/>
            <p:cNvSpPr>
              <a:spLocks noEditPoints="1"/>
            </p:cNvSpPr>
            <p:nvPr/>
          </p:nvSpPr>
          <p:spPr bwMode="auto">
            <a:xfrm>
              <a:off x="8383588" y="4452938"/>
              <a:ext cx="522287" cy="387350"/>
            </a:xfrm>
            <a:custGeom>
              <a:avLst/>
              <a:gdLst>
                <a:gd name="T0" fmla="*/ 110 w 139"/>
                <a:gd name="T1" fmla="*/ 103 h 103"/>
                <a:gd name="T2" fmla="*/ 30 w 139"/>
                <a:gd name="T3" fmla="*/ 103 h 103"/>
                <a:gd name="T4" fmla="*/ 0 w 139"/>
                <a:gd name="T5" fmla="*/ 74 h 103"/>
                <a:gd name="T6" fmla="*/ 0 w 139"/>
                <a:gd name="T7" fmla="*/ 30 h 103"/>
                <a:gd name="T8" fmla="*/ 30 w 139"/>
                <a:gd name="T9" fmla="*/ 0 h 103"/>
                <a:gd name="T10" fmla="*/ 110 w 139"/>
                <a:gd name="T11" fmla="*/ 0 h 103"/>
                <a:gd name="T12" fmla="*/ 139 w 139"/>
                <a:gd name="T13" fmla="*/ 30 h 103"/>
                <a:gd name="T14" fmla="*/ 139 w 139"/>
                <a:gd name="T15" fmla="*/ 74 h 103"/>
                <a:gd name="T16" fmla="*/ 110 w 139"/>
                <a:gd name="T17" fmla="*/ 103 h 103"/>
                <a:gd name="T18" fmla="*/ 27 w 139"/>
                <a:gd name="T19" fmla="*/ 9 h 103"/>
                <a:gd name="T20" fmla="*/ 8 w 139"/>
                <a:gd name="T21" fmla="*/ 29 h 103"/>
                <a:gd name="T22" fmla="*/ 8 w 139"/>
                <a:gd name="T23" fmla="*/ 75 h 103"/>
                <a:gd name="T24" fmla="*/ 27 w 139"/>
                <a:gd name="T25" fmla="*/ 95 h 103"/>
                <a:gd name="T26" fmla="*/ 112 w 139"/>
                <a:gd name="T27" fmla="*/ 95 h 103"/>
                <a:gd name="T28" fmla="*/ 131 w 139"/>
                <a:gd name="T29" fmla="*/ 75 h 103"/>
                <a:gd name="T30" fmla="*/ 131 w 139"/>
                <a:gd name="T31" fmla="*/ 29 h 103"/>
                <a:gd name="T32" fmla="*/ 112 w 139"/>
                <a:gd name="T33" fmla="*/ 9 h 103"/>
                <a:gd name="T34" fmla="*/ 27 w 139"/>
                <a:gd name="T35" fmla="*/ 9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9" h="103">
                  <a:moveTo>
                    <a:pt x="110" y="103"/>
                  </a:moveTo>
                  <a:cubicBezTo>
                    <a:pt x="30" y="103"/>
                    <a:pt x="30" y="103"/>
                    <a:pt x="30" y="103"/>
                  </a:cubicBezTo>
                  <a:cubicBezTo>
                    <a:pt x="13" y="103"/>
                    <a:pt x="0" y="90"/>
                    <a:pt x="0" y="74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4"/>
                    <a:pt x="13" y="0"/>
                    <a:pt x="3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26" y="0"/>
                    <a:pt x="139" y="14"/>
                    <a:pt x="139" y="30"/>
                  </a:cubicBezTo>
                  <a:cubicBezTo>
                    <a:pt x="139" y="74"/>
                    <a:pt x="139" y="74"/>
                    <a:pt x="139" y="74"/>
                  </a:cubicBezTo>
                  <a:cubicBezTo>
                    <a:pt x="139" y="90"/>
                    <a:pt x="126" y="103"/>
                    <a:pt x="110" y="103"/>
                  </a:cubicBezTo>
                  <a:close/>
                  <a:moveTo>
                    <a:pt x="27" y="9"/>
                  </a:moveTo>
                  <a:cubicBezTo>
                    <a:pt x="17" y="9"/>
                    <a:pt x="8" y="18"/>
                    <a:pt x="8" y="29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8" y="86"/>
                    <a:pt x="17" y="95"/>
                    <a:pt x="27" y="95"/>
                  </a:cubicBezTo>
                  <a:cubicBezTo>
                    <a:pt x="112" y="95"/>
                    <a:pt x="112" y="95"/>
                    <a:pt x="112" y="95"/>
                  </a:cubicBezTo>
                  <a:cubicBezTo>
                    <a:pt x="122" y="95"/>
                    <a:pt x="131" y="86"/>
                    <a:pt x="131" y="75"/>
                  </a:cubicBezTo>
                  <a:cubicBezTo>
                    <a:pt x="131" y="29"/>
                    <a:pt x="131" y="29"/>
                    <a:pt x="131" y="29"/>
                  </a:cubicBezTo>
                  <a:cubicBezTo>
                    <a:pt x="131" y="18"/>
                    <a:pt x="122" y="9"/>
                    <a:pt x="112" y="9"/>
                  </a:cubicBezTo>
                  <a:lnTo>
                    <a:pt x="27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6" name="Freeform 17"/>
            <p:cNvSpPr>
              <a:spLocks noEditPoints="1"/>
            </p:cNvSpPr>
            <p:nvPr/>
          </p:nvSpPr>
          <p:spPr bwMode="auto">
            <a:xfrm>
              <a:off x="8774113" y="4559300"/>
              <a:ext cx="63500" cy="63500"/>
            </a:xfrm>
            <a:custGeom>
              <a:avLst/>
              <a:gdLst>
                <a:gd name="T0" fmla="*/ 9 w 17"/>
                <a:gd name="T1" fmla="*/ 17 h 17"/>
                <a:gd name="T2" fmla="*/ 0 w 17"/>
                <a:gd name="T3" fmla="*/ 9 h 17"/>
                <a:gd name="T4" fmla="*/ 9 w 17"/>
                <a:gd name="T5" fmla="*/ 0 h 17"/>
                <a:gd name="T6" fmla="*/ 17 w 17"/>
                <a:gd name="T7" fmla="*/ 9 h 17"/>
                <a:gd name="T8" fmla="*/ 9 w 17"/>
                <a:gd name="T9" fmla="*/ 17 h 17"/>
                <a:gd name="T10" fmla="*/ 9 w 17"/>
                <a:gd name="T11" fmla="*/ 5 h 17"/>
                <a:gd name="T12" fmla="*/ 5 w 17"/>
                <a:gd name="T13" fmla="*/ 9 h 17"/>
                <a:gd name="T14" fmla="*/ 9 w 17"/>
                <a:gd name="T15" fmla="*/ 13 h 17"/>
                <a:gd name="T16" fmla="*/ 13 w 17"/>
                <a:gd name="T17" fmla="*/ 9 h 17"/>
                <a:gd name="T18" fmla="*/ 9 w 17"/>
                <a:gd name="T19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9" y="17"/>
                  </a:moveTo>
                  <a:cubicBezTo>
                    <a:pt x="4" y="17"/>
                    <a:pt x="0" y="13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3" y="0"/>
                    <a:pt x="17" y="4"/>
                    <a:pt x="17" y="9"/>
                  </a:cubicBezTo>
                  <a:cubicBezTo>
                    <a:pt x="17" y="13"/>
                    <a:pt x="13" y="17"/>
                    <a:pt x="9" y="17"/>
                  </a:cubicBezTo>
                  <a:close/>
                  <a:moveTo>
                    <a:pt x="9" y="5"/>
                  </a:moveTo>
                  <a:cubicBezTo>
                    <a:pt x="6" y="5"/>
                    <a:pt x="5" y="7"/>
                    <a:pt x="5" y="9"/>
                  </a:cubicBezTo>
                  <a:cubicBezTo>
                    <a:pt x="5" y="11"/>
                    <a:pt x="6" y="13"/>
                    <a:pt x="9" y="13"/>
                  </a:cubicBezTo>
                  <a:cubicBezTo>
                    <a:pt x="11" y="13"/>
                    <a:pt x="13" y="11"/>
                    <a:pt x="13" y="9"/>
                  </a:cubicBezTo>
                  <a:cubicBezTo>
                    <a:pt x="13" y="7"/>
                    <a:pt x="11" y="5"/>
                    <a:pt x="9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7" name="Freeform 18"/>
            <p:cNvSpPr>
              <a:spLocks noEditPoints="1"/>
            </p:cNvSpPr>
            <p:nvPr/>
          </p:nvSpPr>
          <p:spPr bwMode="auto">
            <a:xfrm>
              <a:off x="8669338" y="4629150"/>
              <a:ext cx="63500" cy="65087"/>
            </a:xfrm>
            <a:custGeom>
              <a:avLst/>
              <a:gdLst>
                <a:gd name="T0" fmla="*/ 9 w 17"/>
                <a:gd name="T1" fmla="*/ 17 h 17"/>
                <a:gd name="T2" fmla="*/ 0 w 17"/>
                <a:gd name="T3" fmla="*/ 9 h 17"/>
                <a:gd name="T4" fmla="*/ 9 w 17"/>
                <a:gd name="T5" fmla="*/ 0 h 17"/>
                <a:gd name="T6" fmla="*/ 17 w 17"/>
                <a:gd name="T7" fmla="*/ 9 h 17"/>
                <a:gd name="T8" fmla="*/ 9 w 17"/>
                <a:gd name="T9" fmla="*/ 17 h 17"/>
                <a:gd name="T10" fmla="*/ 9 w 17"/>
                <a:gd name="T11" fmla="*/ 5 h 17"/>
                <a:gd name="T12" fmla="*/ 5 w 17"/>
                <a:gd name="T13" fmla="*/ 9 h 17"/>
                <a:gd name="T14" fmla="*/ 9 w 17"/>
                <a:gd name="T15" fmla="*/ 13 h 17"/>
                <a:gd name="T16" fmla="*/ 13 w 17"/>
                <a:gd name="T17" fmla="*/ 9 h 17"/>
                <a:gd name="T18" fmla="*/ 9 w 17"/>
                <a:gd name="T19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9" y="17"/>
                  </a:moveTo>
                  <a:cubicBezTo>
                    <a:pt x="4" y="17"/>
                    <a:pt x="0" y="13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3" y="0"/>
                    <a:pt x="17" y="4"/>
                    <a:pt x="17" y="9"/>
                  </a:cubicBezTo>
                  <a:cubicBezTo>
                    <a:pt x="17" y="13"/>
                    <a:pt x="13" y="17"/>
                    <a:pt x="9" y="17"/>
                  </a:cubicBezTo>
                  <a:close/>
                  <a:moveTo>
                    <a:pt x="9" y="5"/>
                  </a:moveTo>
                  <a:cubicBezTo>
                    <a:pt x="6" y="5"/>
                    <a:pt x="5" y="7"/>
                    <a:pt x="5" y="9"/>
                  </a:cubicBezTo>
                  <a:cubicBezTo>
                    <a:pt x="5" y="11"/>
                    <a:pt x="6" y="13"/>
                    <a:pt x="9" y="13"/>
                  </a:cubicBezTo>
                  <a:cubicBezTo>
                    <a:pt x="11" y="13"/>
                    <a:pt x="13" y="11"/>
                    <a:pt x="13" y="9"/>
                  </a:cubicBezTo>
                  <a:cubicBezTo>
                    <a:pt x="13" y="7"/>
                    <a:pt x="11" y="5"/>
                    <a:pt x="9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8" name="Freeform 19"/>
            <p:cNvSpPr>
              <a:spLocks noEditPoints="1"/>
            </p:cNvSpPr>
            <p:nvPr/>
          </p:nvSpPr>
          <p:spPr bwMode="auto">
            <a:xfrm>
              <a:off x="8556625" y="4600575"/>
              <a:ext cx="60325" cy="63500"/>
            </a:xfrm>
            <a:custGeom>
              <a:avLst/>
              <a:gdLst>
                <a:gd name="T0" fmla="*/ 8 w 16"/>
                <a:gd name="T1" fmla="*/ 17 h 17"/>
                <a:gd name="T2" fmla="*/ 0 w 16"/>
                <a:gd name="T3" fmla="*/ 9 h 17"/>
                <a:gd name="T4" fmla="*/ 8 w 16"/>
                <a:gd name="T5" fmla="*/ 0 h 17"/>
                <a:gd name="T6" fmla="*/ 16 w 16"/>
                <a:gd name="T7" fmla="*/ 9 h 17"/>
                <a:gd name="T8" fmla="*/ 8 w 16"/>
                <a:gd name="T9" fmla="*/ 17 h 17"/>
                <a:gd name="T10" fmla="*/ 8 w 16"/>
                <a:gd name="T11" fmla="*/ 5 h 17"/>
                <a:gd name="T12" fmla="*/ 4 w 16"/>
                <a:gd name="T13" fmla="*/ 9 h 17"/>
                <a:gd name="T14" fmla="*/ 8 w 16"/>
                <a:gd name="T15" fmla="*/ 13 h 17"/>
                <a:gd name="T16" fmla="*/ 12 w 16"/>
                <a:gd name="T17" fmla="*/ 9 h 17"/>
                <a:gd name="T18" fmla="*/ 8 w 16"/>
                <a:gd name="T19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7">
                  <a:moveTo>
                    <a:pt x="8" y="17"/>
                  </a:moveTo>
                  <a:cubicBezTo>
                    <a:pt x="3" y="17"/>
                    <a:pt x="0" y="13"/>
                    <a:pt x="0" y="9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3" y="0"/>
                    <a:pt x="16" y="4"/>
                    <a:pt x="16" y="9"/>
                  </a:cubicBezTo>
                  <a:cubicBezTo>
                    <a:pt x="16" y="13"/>
                    <a:pt x="13" y="17"/>
                    <a:pt x="8" y="17"/>
                  </a:cubicBezTo>
                  <a:close/>
                  <a:moveTo>
                    <a:pt x="8" y="5"/>
                  </a:moveTo>
                  <a:cubicBezTo>
                    <a:pt x="6" y="5"/>
                    <a:pt x="4" y="7"/>
                    <a:pt x="4" y="9"/>
                  </a:cubicBezTo>
                  <a:cubicBezTo>
                    <a:pt x="4" y="11"/>
                    <a:pt x="6" y="13"/>
                    <a:pt x="8" y="13"/>
                  </a:cubicBezTo>
                  <a:cubicBezTo>
                    <a:pt x="10" y="13"/>
                    <a:pt x="12" y="11"/>
                    <a:pt x="12" y="9"/>
                  </a:cubicBezTo>
                  <a:cubicBezTo>
                    <a:pt x="12" y="7"/>
                    <a:pt x="10" y="5"/>
                    <a:pt x="8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9" name="Freeform 20"/>
            <p:cNvSpPr>
              <a:spLocks noEditPoints="1"/>
            </p:cNvSpPr>
            <p:nvPr/>
          </p:nvSpPr>
          <p:spPr bwMode="auto">
            <a:xfrm>
              <a:off x="8451850" y="4675188"/>
              <a:ext cx="63500" cy="60325"/>
            </a:xfrm>
            <a:custGeom>
              <a:avLst/>
              <a:gdLst>
                <a:gd name="T0" fmla="*/ 8 w 17"/>
                <a:gd name="T1" fmla="*/ 16 h 16"/>
                <a:gd name="T2" fmla="*/ 0 w 17"/>
                <a:gd name="T3" fmla="*/ 8 h 16"/>
                <a:gd name="T4" fmla="*/ 8 w 17"/>
                <a:gd name="T5" fmla="*/ 0 h 16"/>
                <a:gd name="T6" fmla="*/ 17 w 17"/>
                <a:gd name="T7" fmla="*/ 8 h 16"/>
                <a:gd name="T8" fmla="*/ 8 w 17"/>
                <a:gd name="T9" fmla="*/ 16 h 16"/>
                <a:gd name="T10" fmla="*/ 8 w 17"/>
                <a:gd name="T11" fmla="*/ 4 h 16"/>
                <a:gd name="T12" fmla="*/ 4 w 17"/>
                <a:gd name="T13" fmla="*/ 8 h 16"/>
                <a:gd name="T14" fmla="*/ 8 w 17"/>
                <a:gd name="T15" fmla="*/ 12 h 16"/>
                <a:gd name="T16" fmla="*/ 12 w 17"/>
                <a:gd name="T17" fmla="*/ 8 h 16"/>
                <a:gd name="T18" fmla="*/ 8 w 17"/>
                <a:gd name="T19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6">
                  <a:moveTo>
                    <a:pt x="8" y="16"/>
                  </a:moveTo>
                  <a:cubicBezTo>
                    <a:pt x="4" y="16"/>
                    <a:pt x="0" y="13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3" y="0"/>
                    <a:pt x="17" y="3"/>
                    <a:pt x="17" y="8"/>
                  </a:cubicBezTo>
                  <a:cubicBezTo>
                    <a:pt x="17" y="13"/>
                    <a:pt x="13" y="16"/>
                    <a:pt x="8" y="16"/>
                  </a:cubicBezTo>
                  <a:close/>
                  <a:moveTo>
                    <a:pt x="8" y="4"/>
                  </a:moveTo>
                  <a:cubicBezTo>
                    <a:pt x="6" y="4"/>
                    <a:pt x="4" y="6"/>
                    <a:pt x="4" y="8"/>
                  </a:cubicBezTo>
                  <a:cubicBezTo>
                    <a:pt x="4" y="10"/>
                    <a:pt x="6" y="12"/>
                    <a:pt x="8" y="12"/>
                  </a:cubicBezTo>
                  <a:cubicBezTo>
                    <a:pt x="11" y="12"/>
                    <a:pt x="12" y="10"/>
                    <a:pt x="12" y="8"/>
                  </a:cubicBezTo>
                  <a:cubicBezTo>
                    <a:pt x="12" y="6"/>
                    <a:pt x="11" y="4"/>
                    <a:pt x="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0" name="Freeform 21"/>
            <p:cNvSpPr>
              <a:spLocks/>
            </p:cNvSpPr>
            <p:nvPr/>
          </p:nvSpPr>
          <p:spPr bwMode="auto">
            <a:xfrm>
              <a:off x="8721725" y="4595813"/>
              <a:ext cx="71437" cy="57150"/>
            </a:xfrm>
            <a:custGeom>
              <a:avLst/>
              <a:gdLst>
                <a:gd name="T0" fmla="*/ 2 w 19"/>
                <a:gd name="T1" fmla="*/ 15 h 15"/>
                <a:gd name="T2" fmla="*/ 19 w 19"/>
                <a:gd name="T3" fmla="*/ 4 h 15"/>
                <a:gd name="T4" fmla="*/ 17 w 19"/>
                <a:gd name="T5" fmla="*/ 0 h 15"/>
                <a:gd name="T6" fmla="*/ 0 w 19"/>
                <a:gd name="T7" fmla="*/ 11 h 15"/>
                <a:gd name="T8" fmla="*/ 2 w 19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5">
                  <a:moveTo>
                    <a:pt x="2" y="15"/>
                  </a:moveTo>
                  <a:cubicBezTo>
                    <a:pt x="19" y="4"/>
                    <a:pt x="19" y="4"/>
                    <a:pt x="19" y="4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2"/>
                    <a:pt x="2" y="14"/>
                    <a:pt x="2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1" name="Freeform 22"/>
            <p:cNvSpPr>
              <a:spLocks/>
            </p:cNvSpPr>
            <p:nvPr/>
          </p:nvSpPr>
          <p:spPr bwMode="auto">
            <a:xfrm>
              <a:off x="8496300" y="4645025"/>
              <a:ext cx="71437" cy="55562"/>
            </a:xfrm>
            <a:custGeom>
              <a:avLst/>
              <a:gdLst>
                <a:gd name="T0" fmla="*/ 16 w 19"/>
                <a:gd name="T1" fmla="*/ 0 h 15"/>
                <a:gd name="T2" fmla="*/ 0 w 19"/>
                <a:gd name="T3" fmla="*/ 11 h 15"/>
                <a:gd name="T4" fmla="*/ 3 w 19"/>
                <a:gd name="T5" fmla="*/ 15 h 15"/>
                <a:gd name="T6" fmla="*/ 19 w 19"/>
                <a:gd name="T7" fmla="*/ 3 h 15"/>
                <a:gd name="T8" fmla="*/ 16 w 19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5">
                  <a:moveTo>
                    <a:pt x="16" y="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8" y="2"/>
                    <a:pt x="17" y="1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2" name="Freeform 23"/>
            <p:cNvSpPr>
              <a:spLocks/>
            </p:cNvSpPr>
            <p:nvPr/>
          </p:nvSpPr>
          <p:spPr bwMode="auto">
            <a:xfrm>
              <a:off x="8612188" y="4633913"/>
              <a:ext cx="60325" cy="30162"/>
            </a:xfrm>
            <a:custGeom>
              <a:avLst/>
              <a:gdLst>
                <a:gd name="T0" fmla="*/ 16 w 16"/>
                <a:gd name="T1" fmla="*/ 4 h 8"/>
                <a:gd name="T2" fmla="*/ 1 w 16"/>
                <a:gd name="T3" fmla="*/ 0 h 8"/>
                <a:gd name="T4" fmla="*/ 1 w 16"/>
                <a:gd name="T5" fmla="*/ 0 h 8"/>
                <a:gd name="T6" fmla="*/ 0 w 16"/>
                <a:gd name="T7" fmla="*/ 4 h 8"/>
                <a:gd name="T8" fmla="*/ 15 w 16"/>
                <a:gd name="T9" fmla="*/ 8 h 8"/>
                <a:gd name="T10" fmla="*/ 15 w 16"/>
                <a:gd name="T11" fmla="*/ 8 h 8"/>
                <a:gd name="T12" fmla="*/ 16 w 16"/>
                <a:gd name="T13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8">
                  <a:moveTo>
                    <a:pt x="16" y="4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3"/>
                    <a:pt x="0" y="4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6"/>
                    <a:pt x="16" y="5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73" name="Freeform 15"/>
          <p:cNvSpPr>
            <a:spLocks noEditPoints="1"/>
          </p:cNvSpPr>
          <p:nvPr/>
        </p:nvSpPr>
        <p:spPr bwMode="auto">
          <a:xfrm>
            <a:off x="8803601" y="2387832"/>
            <a:ext cx="688975" cy="838200"/>
          </a:xfrm>
          <a:custGeom>
            <a:avLst/>
            <a:gdLst>
              <a:gd name="T0" fmla="*/ 221729 w 395"/>
              <a:gd name="T1" fmla="*/ 693261 h 480"/>
              <a:gd name="T2" fmla="*/ 221729 w 395"/>
              <a:gd name="T3" fmla="*/ 630396 h 480"/>
              <a:gd name="T4" fmla="*/ 197287 w 395"/>
              <a:gd name="T5" fmla="*/ 543084 h 480"/>
              <a:gd name="T6" fmla="*/ 197287 w 395"/>
              <a:gd name="T7" fmla="*/ 516890 h 480"/>
              <a:gd name="T8" fmla="*/ 221729 w 395"/>
              <a:gd name="T9" fmla="*/ 361474 h 480"/>
              <a:gd name="T10" fmla="*/ 115229 w 395"/>
              <a:gd name="T11" fmla="*/ 373698 h 480"/>
              <a:gd name="T12" fmla="*/ 96025 w 395"/>
              <a:gd name="T13" fmla="*/ 378936 h 480"/>
              <a:gd name="T14" fmla="*/ 64598 w 395"/>
              <a:gd name="T15" fmla="*/ 419100 h 480"/>
              <a:gd name="T16" fmla="*/ 0 w 395"/>
              <a:gd name="T17" fmla="*/ 831215 h 480"/>
              <a:gd name="T18" fmla="*/ 680901 w 395"/>
              <a:gd name="T19" fmla="*/ 792798 h 480"/>
              <a:gd name="T20" fmla="*/ 680901 w 395"/>
              <a:gd name="T21" fmla="*/ 838200 h 480"/>
              <a:gd name="T22" fmla="*/ 328229 w 395"/>
              <a:gd name="T23" fmla="*/ 160655 h 480"/>
              <a:gd name="T24" fmla="*/ 347434 w 395"/>
              <a:gd name="T25" fmla="*/ 97790 h 480"/>
              <a:gd name="T26" fmla="*/ 354418 w 395"/>
              <a:gd name="T27" fmla="*/ 0 h 480"/>
              <a:gd name="T28" fmla="*/ 359656 w 395"/>
              <a:gd name="T29" fmla="*/ 97790 h 480"/>
              <a:gd name="T30" fmla="*/ 378861 w 395"/>
              <a:gd name="T31" fmla="*/ 160655 h 480"/>
              <a:gd name="T32" fmla="*/ 417270 w 395"/>
              <a:gd name="T33" fmla="*/ 207804 h 480"/>
              <a:gd name="T34" fmla="*/ 464410 w 395"/>
              <a:gd name="T35" fmla="*/ 246221 h 480"/>
              <a:gd name="T36" fmla="*/ 258393 w 395"/>
              <a:gd name="T37" fmla="*/ 773589 h 480"/>
              <a:gd name="T38" fmla="*/ 258393 w 395"/>
              <a:gd name="T39" fmla="*/ 232251 h 480"/>
              <a:gd name="T40" fmla="*/ 291566 w 395"/>
              <a:gd name="T41" fmla="*/ 169386 h 480"/>
              <a:gd name="T42" fmla="*/ 368385 w 395"/>
              <a:gd name="T43" fmla="*/ 302101 h 480"/>
              <a:gd name="T44" fmla="*/ 438221 w 395"/>
              <a:gd name="T45" fmla="*/ 302101 h 480"/>
              <a:gd name="T46" fmla="*/ 368385 w 395"/>
              <a:gd name="T47" fmla="*/ 492443 h 480"/>
              <a:gd name="T48" fmla="*/ 368385 w 395"/>
              <a:gd name="T49" fmla="*/ 413861 h 480"/>
              <a:gd name="T50" fmla="*/ 438221 w 395"/>
              <a:gd name="T51" fmla="*/ 602456 h 480"/>
              <a:gd name="T52" fmla="*/ 368385 w 395"/>
              <a:gd name="T53" fmla="*/ 635635 h 480"/>
              <a:gd name="T54" fmla="*/ 438221 w 395"/>
              <a:gd name="T55" fmla="*/ 635635 h 480"/>
              <a:gd name="T56" fmla="*/ 340451 w 395"/>
              <a:gd name="T57" fmla="*/ 635635 h 480"/>
              <a:gd name="T58" fmla="*/ 340451 w 395"/>
              <a:gd name="T59" fmla="*/ 714216 h 480"/>
              <a:gd name="T60" fmla="*/ 268869 w 395"/>
              <a:gd name="T61" fmla="*/ 523875 h 480"/>
              <a:gd name="T62" fmla="*/ 340451 w 395"/>
              <a:gd name="T63" fmla="*/ 492443 h 480"/>
              <a:gd name="T64" fmla="*/ 268869 w 395"/>
              <a:gd name="T65" fmla="*/ 492443 h 480"/>
              <a:gd name="T66" fmla="*/ 340451 w 395"/>
              <a:gd name="T67" fmla="*/ 302101 h 480"/>
              <a:gd name="T68" fmla="*/ 340451 w 395"/>
              <a:gd name="T69" fmla="*/ 380683 h 480"/>
              <a:gd name="T70" fmla="*/ 485361 w 395"/>
              <a:gd name="T71" fmla="*/ 693261 h 480"/>
              <a:gd name="T72" fmla="*/ 485361 w 395"/>
              <a:gd name="T73" fmla="*/ 637381 h 480"/>
              <a:gd name="T74" fmla="*/ 515041 w 395"/>
              <a:gd name="T75" fmla="*/ 558800 h 480"/>
              <a:gd name="T76" fmla="*/ 515041 w 395"/>
              <a:gd name="T77" fmla="*/ 536099 h 480"/>
              <a:gd name="T78" fmla="*/ 485361 w 395"/>
              <a:gd name="T79" fmla="*/ 408623 h 480"/>
              <a:gd name="T80" fmla="*/ 583131 w 395"/>
              <a:gd name="T81" fmla="*/ 431324 h 480"/>
              <a:gd name="T82" fmla="*/ 626779 w 395"/>
              <a:gd name="T83" fmla="*/ 761365 h 480"/>
              <a:gd name="T84" fmla="*/ 600590 w 395"/>
              <a:gd name="T85" fmla="*/ 693261 h 480"/>
              <a:gd name="T86" fmla="*/ 532500 w 395"/>
              <a:gd name="T87" fmla="*/ 693261 h 480"/>
              <a:gd name="T88" fmla="*/ 600590 w 395"/>
              <a:gd name="T89" fmla="*/ 558800 h 480"/>
              <a:gd name="T90" fmla="*/ 532500 w 395"/>
              <a:gd name="T91" fmla="*/ 536099 h 480"/>
              <a:gd name="T92" fmla="*/ 532500 w 395"/>
              <a:gd name="T93" fmla="*/ 480219 h 480"/>
              <a:gd name="T94" fmla="*/ 101262 w 395"/>
              <a:gd name="T95" fmla="*/ 630396 h 480"/>
              <a:gd name="T96" fmla="*/ 101262 w 395"/>
              <a:gd name="T97" fmla="*/ 693261 h 480"/>
              <a:gd name="T98" fmla="*/ 167607 w 395"/>
              <a:gd name="T99" fmla="*/ 455771 h 480"/>
              <a:gd name="T100" fmla="*/ 101262 w 395"/>
              <a:gd name="T101" fmla="*/ 605949 h 480"/>
              <a:gd name="T102" fmla="*/ 167607 w 395"/>
              <a:gd name="T103" fmla="*/ 605949 h 48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395" h="480">
                <a:moveTo>
                  <a:pt x="44" y="443"/>
                </a:moveTo>
                <a:cubicBezTo>
                  <a:pt x="84" y="443"/>
                  <a:pt x="6" y="443"/>
                  <a:pt x="127" y="443"/>
                </a:cubicBezTo>
                <a:cubicBezTo>
                  <a:pt x="127" y="397"/>
                  <a:pt x="127" y="397"/>
                  <a:pt x="127" y="397"/>
                </a:cubicBezTo>
                <a:cubicBezTo>
                  <a:pt x="113" y="397"/>
                  <a:pt x="113" y="397"/>
                  <a:pt x="113" y="397"/>
                </a:cubicBezTo>
                <a:cubicBezTo>
                  <a:pt x="113" y="361"/>
                  <a:pt x="113" y="361"/>
                  <a:pt x="113" y="361"/>
                </a:cubicBezTo>
                <a:cubicBezTo>
                  <a:pt x="127" y="361"/>
                  <a:pt x="127" y="361"/>
                  <a:pt x="127" y="361"/>
                </a:cubicBezTo>
                <a:cubicBezTo>
                  <a:pt x="127" y="347"/>
                  <a:pt x="127" y="347"/>
                  <a:pt x="127" y="347"/>
                </a:cubicBezTo>
                <a:cubicBezTo>
                  <a:pt x="113" y="347"/>
                  <a:pt x="113" y="347"/>
                  <a:pt x="113" y="347"/>
                </a:cubicBezTo>
                <a:cubicBezTo>
                  <a:pt x="113" y="311"/>
                  <a:pt x="113" y="311"/>
                  <a:pt x="113" y="311"/>
                </a:cubicBezTo>
                <a:cubicBezTo>
                  <a:pt x="127" y="311"/>
                  <a:pt x="127" y="311"/>
                  <a:pt x="127" y="311"/>
                </a:cubicBezTo>
                <a:cubicBezTo>
                  <a:pt x="127" y="296"/>
                  <a:pt x="127" y="296"/>
                  <a:pt x="127" y="296"/>
                </a:cubicBezTo>
                <a:cubicBezTo>
                  <a:pt x="113" y="296"/>
                  <a:pt x="113" y="296"/>
                  <a:pt x="113" y="296"/>
                </a:cubicBezTo>
                <a:cubicBezTo>
                  <a:pt x="113" y="261"/>
                  <a:pt x="113" y="261"/>
                  <a:pt x="113" y="261"/>
                </a:cubicBezTo>
                <a:cubicBezTo>
                  <a:pt x="127" y="261"/>
                  <a:pt x="127" y="261"/>
                  <a:pt x="127" y="261"/>
                </a:cubicBezTo>
                <a:cubicBezTo>
                  <a:pt x="127" y="207"/>
                  <a:pt x="127" y="207"/>
                  <a:pt x="127" y="207"/>
                </a:cubicBezTo>
                <a:cubicBezTo>
                  <a:pt x="68" y="207"/>
                  <a:pt x="68" y="207"/>
                  <a:pt x="68" y="207"/>
                </a:cubicBezTo>
                <a:cubicBezTo>
                  <a:pt x="67" y="207"/>
                  <a:pt x="66" y="208"/>
                  <a:pt x="66" y="209"/>
                </a:cubicBezTo>
                <a:cubicBezTo>
                  <a:pt x="66" y="214"/>
                  <a:pt x="66" y="214"/>
                  <a:pt x="66" y="214"/>
                </a:cubicBezTo>
                <a:cubicBezTo>
                  <a:pt x="57" y="214"/>
                  <a:pt x="57" y="214"/>
                  <a:pt x="57" y="214"/>
                </a:cubicBezTo>
                <a:cubicBezTo>
                  <a:pt x="56" y="214"/>
                  <a:pt x="55" y="215"/>
                  <a:pt x="55" y="217"/>
                </a:cubicBezTo>
                <a:cubicBezTo>
                  <a:pt x="55" y="217"/>
                  <a:pt x="55" y="217"/>
                  <a:pt x="55" y="217"/>
                </a:cubicBezTo>
                <a:cubicBezTo>
                  <a:pt x="55" y="229"/>
                  <a:pt x="55" y="229"/>
                  <a:pt x="55" y="229"/>
                </a:cubicBezTo>
                <a:cubicBezTo>
                  <a:pt x="43" y="229"/>
                  <a:pt x="43" y="229"/>
                  <a:pt x="43" y="229"/>
                </a:cubicBezTo>
                <a:cubicBezTo>
                  <a:pt x="39" y="231"/>
                  <a:pt x="37" y="235"/>
                  <a:pt x="37" y="240"/>
                </a:cubicBezTo>
                <a:cubicBezTo>
                  <a:pt x="37" y="303"/>
                  <a:pt x="37" y="373"/>
                  <a:pt x="37" y="435"/>
                </a:cubicBezTo>
                <a:cubicBezTo>
                  <a:pt x="37" y="439"/>
                  <a:pt x="40" y="443"/>
                  <a:pt x="44" y="443"/>
                </a:cubicBezTo>
                <a:close/>
                <a:moveTo>
                  <a:pt x="0" y="476"/>
                </a:moveTo>
                <a:cubicBezTo>
                  <a:pt x="0" y="458"/>
                  <a:pt x="0" y="458"/>
                  <a:pt x="0" y="458"/>
                </a:cubicBezTo>
                <a:cubicBezTo>
                  <a:pt x="0" y="456"/>
                  <a:pt x="2" y="454"/>
                  <a:pt x="5" y="454"/>
                </a:cubicBezTo>
                <a:cubicBezTo>
                  <a:pt x="390" y="454"/>
                  <a:pt x="390" y="454"/>
                  <a:pt x="390" y="454"/>
                </a:cubicBezTo>
                <a:cubicBezTo>
                  <a:pt x="393" y="454"/>
                  <a:pt x="395" y="456"/>
                  <a:pt x="395" y="458"/>
                </a:cubicBezTo>
                <a:cubicBezTo>
                  <a:pt x="395" y="476"/>
                  <a:pt x="395" y="476"/>
                  <a:pt x="395" y="476"/>
                </a:cubicBezTo>
                <a:cubicBezTo>
                  <a:pt x="395" y="478"/>
                  <a:pt x="393" y="480"/>
                  <a:pt x="390" y="480"/>
                </a:cubicBezTo>
                <a:cubicBezTo>
                  <a:pt x="5" y="480"/>
                  <a:pt x="5" y="480"/>
                  <a:pt x="5" y="480"/>
                </a:cubicBezTo>
                <a:cubicBezTo>
                  <a:pt x="2" y="480"/>
                  <a:pt x="0" y="478"/>
                  <a:pt x="0" y="476"/>
                </a:cubicBezTo>
                <a:close/>
                <a:moveTo>
                  <a:pt x="188" y="92"/>
                </a:moveTo>
                <a:cubicBezTo>
                  <a:pt x="188" y="60"/>
                  <a:pt x="188" y="60"/>
                  <a:pt x="188" y="60"/>
                </a:cubicBezTo>
                <a:cubicBezTo>
                  <a:pt x="188" y="58"/>
                  <a:pt x="191" y="56"/>
                  <a:pt x="193" y="56"/>
                </a:cubicBezTo>
                <a:cubicBezTo>
                  <a:pt x="199" y="56"/>
                  <a:pt x="199" y="56"/>
                  <a:pt x="199" y="56"/>
                </a:cubicBezTo>
                <a:cubicBezTo>
                  <a:pt x="199" y="2"/>
                  <a:pt x="199" y="2"/>
                  <a:pt x="199" y="2"/>
                </a:cubicBezTo>
                <a:cubicBezTo>
                  <a:pt x="199" y="1"/>
                  <a:pt x="200" y="0"/>
                  <a:pt x="202" y="0"/>
                </a:cubicBezTo>
                <a:cubicBezTo>
                  <a:pt x="203" y="0"/>
                  <a:pt x="203" y="0"/>
                  <a:pt x="203" y="0"/>
                </a:cubicBezTo>
                <a:cubicBezTo>
                  <a:pt x="204" y="0"/>
                  <a:pt x="204" y="0"/>
                  <a:pt x="204" y="0"/>
                </a:cubicBezTo>
                <a:cubicBezTo>
                  <a:pt x="205" y="0"/>
                  <a:pt x="206" y="1"/>
                  <a:pt x="206" y="2"/>
                </a:cubicBezTo>
                <a:cubicBezTo>
                  <a:pt x="206" y="56"/>
                  <a:pt x="206" y="56"/>
                  <a:pt x="206" y="56"/>
                </a:cubicBezTo>
                <a:cubicBezTo>
                  <a:pt x="212" y="56"/>
                  <a:pt x="212" y="56"/>
                  <a:pt x="212" y="56"/>
                </a:cubicBezTo>
                <a:cubicBezTo>
                  <a:pt x="215" y="56"/>
                  <a:pt x="217" y="58"/>
                  <a:pt x="217" y="60"/>
                </a:cubicBezTo>
                <a:cubicBezTo>
                  <a:pt x="217" y="92"/>
                  <a:pt x="217" y="92"/>
                  <a:pt x="217" y="92"/>
                </a:cubicBezTo>
                <a:cubicBezTo>
                  <a:pt x="233" y="92"/>
                  <a:pt x="233" y="92"/>
                  <a:pt x="233" y="92"/>
                </a:cubicBezTo>
                <a:cubicBezTo>
                  <a:pt x="236" y="92"/>
                  <a:pt x="239" y="94"/>
                  <a:pt x="239" y="97"/>
                </a:cubicBezTo>
                <a:cubicBezTo>
                  <a:pt x="239" y="119"/>
                  <a:pt x="239" y="119"/>
                  <a:pt x="239" y="119"/>
                </a:cubicBezTo>
                <a:cubicBezTo>
                  <a:pt x="252" y="133"/>
                  <a:pt x="252" y="133"/>
                  <a:pt x="252" y="133"/>
                </a:cubicBezTo>
                <a:cubicBezTo>
                  <a:pt x="258" y="133"/>
                  <a:pt x="258" y="133"/>
                  <a:pt x="258" y="133"/>
                </a:cubicBezTo>
                <a:cubicBezTo>
                  <a:pt x="262" y="133"/>
                  <a:pt x="266" y="137"/>
                  <a:pt x="266" y="141"/>
                </a:cubicBezTo>
                <a:cubicBezTo>
                  <a:pt x="266" y="435"/>
                  <a:pt x="266" y="435"/>
                  <a:pt x="266" y="435"/>
                </a:cubicBezTo>
                <a:cubicBezTo>
                  <a:pt x="266" y="439"/>
                  <a:pt x="262" y="443"/>
                  <a:pt x="258" y="443"/>
                </a:cubicBezTo>
                <a:cubicBezTo>
                  <a:pt x="158" y="443"/>
                  <a:pt x="181" y="443"/>
                  <a:pt x="148" y="443"/>
                </a:cubicBezTo>
                <a:cubicBezTo>
                  <a:pt x="143" y="443"/>
                  <a:pt x="140" y="439"/>
                  <a:pt x="140" y="435"/>
                </a:cubicBezTo>
                <a:cubicBezTo>
                  <a:pt x="140" y="141"/>
                  <a:pt x="140" y="141"/>
                  <a:pt x="140" y="141"/>
                </a:cubicBezTo>
                <a:cubicBezTo>
                  <a:pt x="140" y="137"/>
                  <a:pt x="143" y="133"/>
                  <a:pt x="148" y="133"/>
                </a:cubicBezTo>
                <a:cubicBezTo>
                  <a:pt x="153" y="133"/>
                  <a:pt x="153" y="133"/>
                  <a:pt x="153" y="133"/>
                </a:cubicBezTo>
                <a:cubicBezTo>
                  <a:pt x="167" y="119"/>
                  <a:pt x="167" y="119"/>
                  <a:pt x="167" y="119"/>
                </a:cubicBezTo>
                <a:cubicBezTo>
                  <a:pt x="167" y="97"/>
                  <a:pt x="167" y="97"/>
                  <a:pt x="167" y="97"/>
                </a:cubicBezTo>
                <a:cubicBezTo>
                  <a:pt x="167" y="94"/>
                  <a:pt x="169" y="92"/>
                  <a:pt x="172" y="92"/>
                </a:cubicBezTo>
                <a:cubicBezTo>
                  <a:pt x="188" y="92"/>
                  <a:pt x="188" y="92"/>
                  <a:pt x="188" y="92"/>
                </a:cubicBezTo>
                <a:close/>
                <a:moveTo>
                  <a:pt x="211" y="173"/>
                </a:moveTo>
                <a:cubicBezTo>
                  <a:pt x="211" y="218"/>
                  <a:pt x="211" y="218"/>
                  <a:pt x="211" y="218"/>
                </a:cubicBezTo>
                <a:cubicBezTo>
                  <a:pt x="251" y="218"/>
                  <a:pt x="251" y="218"/>
                  <a:pt x="251" y="218"/>
                </a:cubicBezTo>
                <a:cubicBezTo>
                  <a:pt x="251" y="173"/>
                  <a:pt x="251" y="173"/>
                  <a:pt x="251" y="173"/>
                </a:cubicBezTo>
                <a:cubicBezTo>
                  <a:pt x="211" y="173"/>
                  <a:pt x="211" y="173"/>
                  <a:pt x="211" y="173"/>
                </a:cubicBezTo>
                <a:close/>
                <a:moveTo>
                  <a:pt x="211" y="237"/>
                </a:moveTo>
                <a:cubicBezTo>
                  <a:pt x="211" y="282"/>
                  <a:pt x="211" y="282"/>
                  <a:pt x="211" y="282"/>
                </a:cubicBezTo>
                <a:cubicBezTo>
                  <a:pt x="251" y="282"/>
                  <a:pt x="251" y="282"/>
                  <a:pt x="251" y="282"/>
                </a:cubicBezTo>
                <a:cubicBezTo>
                  <a:pt x="251" y="237"/>
                  <a:pt x="251" y="237"/>
                  <a:pt x="251" y="237"/>
                </a:cubicBezTo>
                <a:cubicBezTo>
                  <a:pt x="211" y="237"/>
                  <a:pt x="211" y="237"/>
                  <a:pt x="211" y="237"/>
                </a:cubicBezTo>
                <a:close/>
                <a:moveTo>
                  <a:pt x="211" y="300"/>
                </a:moveTo>
                <a:cubicBezTo>
                  <a:pt x="211" y="345"/>
                  <a:pt x="211" y="345"/>
                  <a:pt x="211" y="345"/>
                </a:cubicBezTo>
                <a:cubicBezTo>
                  <a:pt x="251" y="345"/>
                  <a:pt x="251" y="345"/>
                  <a:pt x="251" y="345"/>
                </a:cubicBezTo>
                <a:cubicBezTo>
                  <a:pt x="251" y="300"/>
                  <a:pt x="251" y="300"/>
                  <a:pt x="251" y="300"/>
                </a:cubicBezTo>
                <a:cubicBezTo>
                  <a:pt x="211" y="300"/>
                  <a:pt x="211" y="300"/>
                  <a:pt x="211" y="300"/>
                </a:cubicBezTo>
                <a:close/>
                <a:moveTo>
                  <a:pt x="211" y="364"/>
                </a:moveTo>
                <a:cubicBezTo>
                  <a:pt x="211" y="409"/>
                  <a:pt x="211" y="409"/>
                  <a:pt x="211" y="409"/>
                </a:cubicBezTo>
                <a:cubicBezTo>
                  <a:pt x="251" y="409"/>
                  <a:pt x="251" y="409"/>
                  <a:pt x="251" y="409"/>
                </a:cubicBezTo>
                <a:cubicBezTo>
                  <a:pt x="251" y="364"/>
                  <a:pt x="251" y="364"/>
                  <a:pt x="251" y="364"/>
                </a:cubicBezTo>
                <a:cubicBezTo>
                  <a:pt x="211" y="364"/>
                  <a:pt x="211" y="364"/>
                  <a:pt x="211" y="364"/>
                </a:cubicBezTo>
                <a:close/>
                <a:moveTo>
                  <a:pt x="195" y="409"/>
                </a:moveTo>
                <a:cubicBezTo>
                  <a:pt x="195" y="364"/>
                  <a:pt x="195" y="364"/>
                  <a:pt x="195" y="364"/>
                </a:cubicBezTo>
                <a:cubicBezTo>
                  <a:pt x="154" y="364"/>
                  <a:pt x="154" y="364"/>
                  <a:pt x="154" y="364"/>
                </a:cubicBezTo>
                <a:cubicBezTo>
                  <a:pt x="154" y="409"/>
                  <a:pt x="154" y="409"/>
                  <a:pt x="154" y="409"/>
                </a:cubicBezTo>
                <a:cubicBezTo>
                  <a:pt x="195" y="409"/>
                  <a:pt x="195" y="409"/>
                  <a:pt x="195" y="409"/>
                </a:cubicBezTo>
                <a:close/>
                <a:moveTo>
                  <a:pt x="195" y="345"/>
                </a:moveTo>
                <a:cubicBezTo>
                  <a:pt x="195" y="300"/>
                  <a:pt x="195" y="300"/>
                  <a:pt x="195" y="300"/>
                </a:cubicBezTo>
                <a:cubicBezTo>
                  <a:pt x="154" y="300"/>
                  <a:pt x="154" y="300"/>
                  <a:pt x="154" y="300"/>
                </a:cubicBezTo>
                <a:cubicBezTo>
                  <a:pt x="154" y="345"/>
                  <a:pt x="154" y="345"/>
                  <a:pt x="154" y="345"/>
                </a:cubicBezTo>
                <a:cubicBezTo>
                  <a:pt x="195" y="345"/>
                  <a:pt x="195" y="345"/>
                  <a:pt x="195" y="345"/>
                </a:cubicBezTo>
                <a:close/>
                <a:moveTo>
                  <a:pt x="195" y="282"/>
                </a:moveTo>
                <a:cubicBezTo>
                  <a:pt x="195" y="237"/>
                  <a:pt x="195" y="237"/>
                  <a:pt x="195" y="237"/>
                </a:cubicBezTo>
                <a:cubicBezTo>
                  <a:pt x="154" y="237"/>
                  <a:pt x="154" y="237"/>
                  <a:pt x="154" y="237"/>
                </a:cubicBezTo>
                <a:cubicBezTo>
                  <a:pt x="154" y="282"/>
                  <a:pt x="154" y="282"/>
                  <a:pt x="154" y="282"/>
                </a:cubicBezTo>
                <a:cubicBezTo>
                  <a:pt x="195" y="282"/>
                  <a:pt x="195" y="282"/>
                  <a:pt x="195" y="282"/>
                </a:cubicBezTo>
                <a:close/>
                <a:moveTo>
                  <a:pt x="195" y="218"/>
                </a:moveTo>
                <a:cubicBezTo>
                  <a:pt x="195" y="173"/>
                  <a:pt x="195" y="173"/>
                  <a:pt x="195" y="173"/>
                </a:cubicBezTo>
                <a:cubicBezTo>
                  <a:pt x="154" y="173"/>
                  <a:pt x="154" y="173"/>
                  <a:pt x="154" y="173"/>
                </a:cubicBezTo>
                <a:cubicBezTo>
                  <a:pt x="154" y="218"/>
                  <a:pt x="154" y="218"/>
                  <a:pt x="154" y="218"/>
                </a:cubicBezTo>
                <a:cubicBezTo>
                  <a:pt x="195" y="218"/>
                  <a:pt x="195" y="218"/>
                  <a:pt x="195" y="218"/>
                </a:cubicBezTo>
                <a:close/>
                <a:moveTo>
                  <a:pt x="352" y="443"/>
                </a:moveTo>
                <a:cubicBezTo>
                  <a:pt x="278" y="443"/>
                  <a:pt x="278" y="443"/>
                  <a:pt x="278" y="443"/>
                </a:cubicBezTo>
                <a:cubicBezTo>
                  <a:pt x="278" y="397"/>
                  <a:pt x="278" y="397"/>
                  <a:pt x="278" y="397"/>
                </a:cubicBezTo>
                <a:cubicBezTo>
                  <a:pt x="295" y="397"/>
                  <a:pt x="295" y="397"/>
                  <a:pt x="295" y="397"/>
                </a:cubicBezTo>
                <a:cubicBezTo>
                  <a:pt x="295" y="365"/>
                  <a:pt x="295" y="365"/>
                  <a:pt x="295" y="365"/>
                </a:cubicBezTo>
                <a:cubicBezTo>
                  <a:pt x="278" y="365"/>
                  <a:pt x="278" y="365"/>
                  <a:pt x="278" y="365"/>
                </a:cubicBezTo>
                <a:cubicBezTo>
                  <a:pt x="278" y="352"/>
                  <a:pt x="278" y="352"/>
                  <a:pt x="278" y="352"/>
                </a:cubicBezTo>
                <a:cubicBezTo>
                  <a:pt x="295" y="352"/>
                  <a:pt x="295" y="352"/>
                  <a:pt x="295" y="352"/>
                </a:cubicBezTo>
                <a:cubicBezTo>
                  <a:pt x="295" y="320"/>
                  <a:pt x="295" y="320"/>
                  <a:pt x="295" y="320"/>
                </a:cubicBezTo>
                <a:cubicBezTo>
                  <a:pt x="278" y="320"/>
                  <a:pt x="278" y="320"/>
                  <a:pt x="278" y="320"/>
                </a:cubicBezTo>
                <a:cubicBezTo>
                  <a:pt x="278" y="307"/>
                  <a:pt x="278" y="307"/>
                  <a:pt x="278" y="307"/>
                </a:cubicBezTo>
                <a:cubicBezTo>
                  <a:pt x="295" y="307"/>
                  <a:pt x="295" y="307"/>
                  <a:pt x="295" y="307"/>
                </a:cubicBezTo>
                <a:cubicBezTo>
                  <a:pt x="295" y="275"/>
                  <a:pt x="295" y="275"/>
                  <a:pt x="295" y="275"/>
                </a:cubicBezTo>
                <a:cubicBezTo>
                  <a:pt x="278" y="275"/>
                  <a:pt x="278" y="275"/>
                  <a:pt x="278" y="275"/>
                </a:cubicBezTo>
                <a:cubicBezTo>
                  <a:pt x="278" y="234"/>
                  <a:pt x="278" y="234"/>
                  <a:pt x="278" y="234"/>
                </a:cubicBezTo>
                <a:cubicBezTo>
                  <a:pt x="291" y="234"/>
                  <a:pt x="318" y="234"/>
                  <a:pt x="331" y="234"/>
                </a:cubicBezTo>
                <a:cubicBezTo>
                  <a:pt x="333" y="234"/>
                  <a:pt x="334" y="235"/>
                  <a:pt x="334" y="237"/>
                </a:cubicBezTo>
                <a:cubicBezTo>
                  <a:pt x="334" y="247"/>
                  <a:pt x="334" y="247"/>
                  <a:pt x="334" y="247"/>
                </a:cubicBezTo>
                <a:cubicBezTo>
                  <a:pt x="352" y="247"/>
                  <a:pt x="352" y="247"/>
                  <a:pt x="352" y="247"/>
                </a:cubicBezTo>
                <a:cubicBezTo>
                  <a:pt x="356" y="247"/>
                  <a:pt x="359" y="250"/>
                  <a:pt x="359" y="254"/>
                </a:cubicBezTo>
                <a:cubicBezTo>
                  <a:pt x="359" y="436"/>
                  <a:pt x="359" y="436"/>
                  <a:pt x="359" y="436"/>
                </a:cubicBezTo>
                <a:cubicBezTo>
                  <a:pt x="359" y="440"/>
                  <a:pt x="356" y="443"/>
                  <a:pt x="352" y="443"/>
                </a:cubicBezTo>
                <a:close/>
                <a:moveTo>
                  <a:pt x="305" y="397"/>
                </a:moveTo>
                <a:cubicBezTo>
                  <a:pt x="344" y="397"/>
                  <a:pt x="344" y="397"/>
                  <a:pt x="344" y="397"/>
                </a:cubicBezTo>
                <a:cubicBezTo>
                  <a:pt x="344" y="365"/>
                  <a:pt x="344" y="365"/>
                  <a:pt x="344" y="365"/>
                </a:cubicBezTo>
                <a:cubicBezTo>
                  <a:pt x="305" y="365"/>
                  <a:pt x="305" y="365"/>
                  <a:pt x="305" y="365"/>
                </a:cubicBezTo>
                <a:cubicBezTo>
                  <a:pt x="305" y="397"/>
                  <a:pt x="305" y="397"/>
                  <a:pt x="305" y="397"/>
                </a:cubicBezTo>
                <a:close/>
                <a:moveTo>
                  <a:pt x="305" y="352"/>
                </a:moveTo>
                <a:cubicBezTo>
                  <a:pt x="344" y="352"/>
                  <a:pt x="344" y="352"/>
                  <a:pt x="344" y="352"/>
                </a:cubicBezTo>
                <a:cubicBezTo>
                  <a:pt x="344" y="320"/>
                  <a:pt x="344" y="320"/>
                  <a:pt x="344" y="320"/>
                </a:cubicBezTo>
                <a:cubicBezTo>
                  <a:pt x="305" y="320"/>
                  <a:pt x="305" y="320"/>
                  <a:pt x="305" y="320"/>
                </a:cubicBezTo>
                <a:cubicBezTo>
                  <a:pt x="305" y="352"/>
                  <a:pt x="305" y="352"/>
                  <a:pt x="305" y="352"/>
                </a:cubicBezTo>
                <a:close/>
                <a:moveTo>
                  <a:pt x="305" y="307"/>
                </a:moveTo>
                <a:cubicBezTo>
                  <a:pt x="344" y="307"/>
                  <a:pt x="344" y="307"/>
                  <a:pt x="344" y="307"/>
                </a:cubicBezTo>
                <a:cubicBezTo>
                  <a:pt x="344" y="275"/>
                  <a:pt x="344" y="275"/>
                  <a:pt x="344" y="275"/>
                </a:cubicBezTo>
                <a:cubicBezTo>
                  <a:pt x="305" y="275"/>
                  <a:pt x="305" y="275"/>
                  <a:pt x="305" y="275"/>
                </a:cubicBezTo>
                <a:cubicBezTo>
                  <a:pt x="305" y="307"/>
                  <a:pt x="305" y="307"/>
                  <a:pt x="305" y="307"/>
                </a:cubicBezTo>
                <a:close/>
                <a:moveTo>
                  <a:pt x="58" y="397"/>
                </a:moveTo>
                <a:cubicBezTo>
                  <a:pt x="58" y="361"/>
                  <a:pt x="58" y="361"/>
                  <a:pt x="58" y="361"/>
                </a:cubicBezTo>
                <a:cubicBezTo>
                  <a:pt x="96" y="361"/>
                  <a:pt x="96" y="361"/>
                  <a:pt x="96" y="361"/>
                </a:cubicBezTo>
                <a:cubicBezTo>
                  <a:pt x="96" y="397"/>
                  <a:pt x="96" y="397"/>
                  <a:pt x="96" y="397"/>
                </a:cubicBezTo>
                <a:cubicBezTo>
                  <a:pt x="58" y="397"/>
                  <a:pt x="58" y="397"/>
                  <a:pt x="58" y="397"/>
                </a:cubicBezTo>
                <a:close/>
                <a:moveTo>
                  <a:pt x="58" y="296"/>
                </a:moveTo>
                <a:cubicBezTo>
                  <a:pt x="58" y="261"/>
                  <a:pt x="58" y="261"/>
                  <a:pt x="58" y="261"/>
                </a:cubicBezTo>
                <a:cubicBezTo>
                  <a:pt x="96" y="261"/>
                  <a:pt x="96" y="261"/>
                  <a:pt x="96" y="261"/>
                </a:cubicBezTo>
                <a:cubicBezTo>
                  <a:pt x="96" y="296"/>
                  <a:pt x="96" y="296"/>
                  <a:pt x="96" y="296"/>
                </a:cubicBezTo>
                <a:cubicBezTo>
                  <a:pt x="58" y="296"/>
                  <a:pt x="58" y="296"/>
                  <a:pt x="58" y="296"/>
                </a:cubicBezTo>
                <a:close/>
                <a:moveTo>
                  <a:pt x="58" y="347"/>
                </a:moveTo>
                <a:cubicBezTo>
                  <a:pt x="58" y="311"/>
                  <a:pt x="58" y="311"/>
                  <a:pt x="58" y="311"/>
                </a:cubicBezTo>
                <a:cubicBezTo>
                  <a:pt x="96" y="311"/>
                  <a:pt x="96" y="311"/>
                  <a:pt x="96" y="311"/>
                </a:cubicBezTo>
                <a:cubicBezTo>
                  <a:pt x="96" y="347"/>
                  <a:pt x="96" y="347"/>
                  <a:pt x="96" y="347"/>
                </a:cubicBezTo>
                <a:lnTo>
                  <a:pt x="58" y="34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74" name="Group 48"/>
          <p:cNvGrpSpPr/>
          <p:nvPr/>
        </p:nvGrpSpPr>
        <p:grpSpPr>
          <a:xfrm>
            <a:off x="10825957" y="2606209"/>
            <a:ext cx="575783" cy="629879"/>
            <a:chOff x="7364413" y="4678362"/>
            <a:chExt cx="473075" cy="517526"/>
          </a:xfrm>
          <a:solidFill>
            <a:schemeClr val="bg1"/>
          </a:solidFill>
        </p:grpSpPr>
        <p:sp>
          <p:nvSpPr>
            <p:cNvPr id="75" name="Freeform 49"/>
            <p:cNvSpPr>
              <a:spLocks/>
            </p:cNvSpPr>
            <p:nvPr/>
          </p:nvSpPr>
          <p:spPr bwMode="auto">
            <a:xfrm>
              <a:off x="7556501" y="4794250"/>
              <a:ext cx="52388" cy="79375"/>
            </a:xfrm>
            <a:custGeom>
              <a:avLst/>
              <a:gdLst>
                <a:gd name="T0" fmla="*/ 10 w 14"/>
                <a:gd name="T1" fmla="*/ 1 h 21"/>
                <a:gd name="T2" fmla="*/ 0 w 14"/>
                <a:gd name="T3" fmla="*/ 19 h 21"/>
                <a:gd name="T4" fmla="*/ 3 w 14"/>
                <a:gd name="T5" fmla="*/ 21 h 21"/>
                <a:gd name="T6" fmla="*/ 6 w 14"/>
                <a:gd name="T7" fmla="*/ 19 h 21"/>
                <a:gd name="T8" fmla="*/ 12 w 14"/>
                <a:gd name="T9" fmla="*/ 5 h 21"/>
                <a:gd name="T10" fmla="*/ 13 w 14"/>
                <a:gd name="T11" fmla="*/ 1 h 21"/>
                <a:gd name="T12" fmla="*/ 10 w 14"/>
                <a:gd name="T13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21">
                  <a:moveTo>
                    <a:pt x="10" y="1"/>
                  </a:moveTo>
                  <a:cubicBezTo>
                    <a:pt x="9" y="1"/>
                    <a:pt x="0" y="7"/>
                    <a:pt x="0" y="19"/>
                  </a:cubicBezTo>
                  <a:cubicBezTo>
                    <a:pt x="0" y="20"/>
                    <a:pt x="2" y="21"/>
                    <a:pt x="3" y="21"/>
                  </a:cubicBezTo>
                  <a:cubicBezTo>
                    <a:pt x="5" y="21"/>
                    <a:pt x="6" y="20"/>
                    <a:pt x="6" y="19"/>
                  </a:cubicBezTo>
                  <a:cubicBezTo>
                    <a:pt x="6" y="10"/>
                    <a:pt x="12" y="5"/>
                    <a:pt x="12" y="5"/>
                  </a:cubicBezTo>
                  <a:cubicBezTo>
                    <a:pt x="14" y="4"/>
                    <a:pt x="14" y="3"/>
                    <a:pt x="13" y="1"/>
                  </a:cubicBezTo>
                  <a:cubicBezTo>
                    <a:pt x="12" y="0"/>
                    <a:pt x="11" y="0"/>
                    <a:pt x="1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6" name="Freeform 50"/>
            <p:cNvSpPr>
              <a:spLocks noEditPoints="1"/>
            </p:cNvSpPr>
            <p:nvPr/>
          </p:nvSpPr>
          <p:spPr bwMode="auto">
            <a:xfrm>
              <a:off x="7364413" y="4678362"/>
              <a:ext cx="473075" cy="517526"/>
            </a:xfrm>
            <a:custGeom>
              <a:avLst/>
              <a:gdLst>
                <a:gd name="T0" fmla="*/ 123 w 126"/>
                <a:gd name="T1" fmla="*/ 43 h 138"/>
                <a:gd name="T2" fmla="*/ 69 w 126"/>
                <a:gd name="T3" fmla="*/ 2 h 138"/>
                <a:gd name="T4" fmla="*/ 24 w 126"/>
                <a:gd name="T5" fmla="*/ 17 h 138"/>
                <a:gd name="T6" fmla="*/ 10 w 126"/>
                <a:gd name="T7" fmla="*/ 55 h 138"/>
                <a:gd name="T8" fmla="*/ 13 w 126"/>
                <a:gd name="T9" fmla="*/ 63 h 138"/>
                <a:gd name="T10" fmla="*/ 5 w 126"/>
                <a:gd name="T11" fmla="*/ 77 h 138"/>
                <a:gd name="T12" fmla="*/ 0 w 126"/>
                <a:gd name="T13" fmla="*/ 85 h 138"/>
                <a:gd name="T14" fmla="*/ 12 w 126"/>
                <a:gd name="T15" fmla="*/ 92 h 138"/>
                <a:gd name="T16" fmla="*/ 9 w 126"/>
                <a:gd name="T17" fmla="*/ 98 h 138"/>
                <a:gd name="T18" fmla="*/ 13 w 126"/>
                <a:gd name="T19" fmla="*/ 102 h 138"/>
                <a:gd name="T20" fmla="*/ 12 w 126"/>
                <a:gd name="T21" fmla="*/ 107 h 138"/>
                <a:gd name="T22" fmla="*/ 13 w 126"/>
                <a:gd name="T23" fmla="*/ 113 h 138"/>
                <a:gd name="T24" fmla="*/ 10 w 126"/>
                <a:gd name="T25" fmla="*/ 121 h 138"/>
                <a:gd name="T26" fmla="*/ 34 w 126"/>
                <a:gd name="T27" fmla="*/ 127 h 138"/>
                <a:gd name="T28" fmla="*/ 50 w 126"/>
                <a:gd name="T29" fmla="*/ 138 h 138"/>
                <a:gd name="T30" fmla="*/ 110 w 126"/>
                <a:gd name="T31" fmla="*/ 138 h 138"/>
                <a:gd name="T32" fmla="*/ 107 w 126"/>
                <a:gd name="T33" fmla="*/ 120 h 138"/>
                <a:gd name="T34" fmla="*/ 120 w 126"/>
                <a:gd name="T35" fmla="*/ 80 h 138"/>
                <a:gd name="T36" fmla="*/ 123 w 126"/>
                <a:gd name="T37" fmla="*/ 43 h 138"/>
                <a:gd name="T38" fmla="*/ 68 w 126"/>
                <a:gd name="T39" fmla="*/ 106 h 138"/>
                <a:gd name="T40" fmla="*/ 54 w 126"/>
                <a:gd name="T41" fmla="*/ 98 h 138"/>
                <a:gd name="T42" fmla="*/ 81 w 126"/>
                <a:gd name="T43" fmla="*/ 98 h 138"/>
                <a:gd name="T44" fmla="*/ 68 w 126"/>
                <a:gd name="T45" fmla="*/ 106 h 138"/>
                <a:gd name="T46" fmla="*/ 78 w 126"/>
                <a:gd name="T47" fmla="*/ 92 h 138"/>
                <a:gd name="T48" fmla="*/ 57 w 126"/>
                <a:gd name="T49" fmla="*/ 92 h 138"/>
                <a:gd name="T50" fmla="*/ 54 w 126"/>
                <a:gd name="T51" fmla="*/ 89 h 138"/>
                <a:gd name="T52" fmla="*/ 57 w 126"/>
                <a:gd name="T53" fmla="*/ 87 h 138"/>
                <a:gd name="T54" fmla="*/ 78 w 126"/>
                <a:gd name="T55" fmla="*/ 87 h 138"/>
                <a:gd name="T56" fmla="*/ 81 w 126"/>
                <a:gd name="T57" fmla="*/ 89 h 138"/>
                <a:gd name="T58" fmla="*/ 78 w 126"/>
                <a:gd name="T59" fmla="*/ 92 h 138"/>
                <a:gd name="T60" fmla="*/ 78 w 126"/>
                <a:gd name="T61" fmla="*/ 81 h 138"/>
                <a:gd name="T62" fmla="*/ 57 w 126"/>
                <a:gd name="T63" fmla="*/ 81 h 138"/>
                <a:gd name="T64" fmla="*/ 41 w 126"/>
                <a:gd name="T65" fmla="*/ 49 h 138"/>
                <a:gd name="T66" fmla="*/ 68 w 126"/>
                <a:gd name="T67" fmla="*/ 22 h 138"/>
                <a:gd name="T68" fmla="*/ 94 w 126"/>
                <a:gd name="T69" fmla="*/ 49 h 138"/>
                <a:gd name="T70" fmla="*/ 78 w 126"/>
                <a:gd name="T71" fmla="*/ 8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6" h="138">
                  <a:moveTo>
                    <a:pt x="123" y="43"/>
                  </a:moveTo>
                  <a:cubicBezTo>
                    <a:pt x="113" y="0"/>
                    <a:pt x="69" y="2"/>
                    <a:pt x="69" y="2"/>
                  </a:cubicBezTo>
                  <a:cubicBezTo>
                    <a:pt x="39" y="1"/>
                    <a:pt x="24" y="17"/>
                    <a:pt x="24" y="17"/>
                  </a:cubicBezTo>
                  <a:cubicBezTo>
                    <a:pt x="15" y="23"/>
                    <a:pt x="4" y="51"/>
                    <a:pt x="10" y="55"/>
                  </a:cubicBezTo>
                  <a:cubicBezTo>
                    <a:pt x="15" y="60"/>
                    <a:pt x="13" y="63"/>
                    <a:pt x="13" y="63"/>
                  </a:cubicBezTo>
                  <a:cubicBezTo>
                    <a:pt x="13" y="63"/>
                    <a:pt x="10" y="71"/>
                    <a:pt x="5" y="77"/>
                  </a:cubicBezTo>
                  <a:cubicBezTo>
                    <a:pt x="0" y="83"/>
                    <a:pt x="0" y="85"/>
                    <a:pt x="0" y="85"/>
                  </a:cubicBezTo>
                  <a:cubicBezTo>
                    <a:pt x="0" y="93"/>
                    <a:pt x="11" y="90"/>
                    <a:pt x="12" y="92"/>
                  </a:cubicBezTo>
                  <a:cubicBezTo>
                    <a:pt x="12" y="93"/>
                    <a:pt x="9" y="97"/>
                    <a:pt x="9" y="98"/>
                  </a:cubicBezTo>
                  <a:cubicBezTo>
                    <a:pt x="9" y="100"/>
                    <a:pt x="13" y="102"/>
                    <a:pt x="13" y="102"/>
                  </a:cubicBezTo>
                  <a:cubicBezTo>
                    <a:pt x="12" y="107"/>
                    <a:pt x="12" y="107"/>
                    <a:pt x="12" y="107"/>
                  </a:cubicBezTo>
                  <a:cubicBezTo>
                    <a:pt x="12" y="107"/>
                    <a:pt x="18" y="111"/>
                    <a:pt x="13" y="113"/>
                  </a:cubicBezTo>
                  <a:cubicBezTo>
                    <a:pt x="9" y="116"/>
                    <a:pt x="10" y="121"/>
                    <a:pt x="10" y="121"/>
                  </a:cubicBezTo>
                  <a:cubicBezTo>
                    <a:pt x="11" y="131"/>
                    <a:pt x="34" y="127"/>
                    <a:pt x="34" y="127"/>
                  </a:cubicBezTo>
                  <a:cubicBezTo>
                    <a:pt x="46" y="126"/>
                    <a:pt x="50" y="138"/>
                    <a:pt x="50" y="138"/>
                  </a:cubicBezTo>
                  <a:cubicBezTo>
                    <a:pt x="110" y="138"/>
                    <a:pt x="110" y="138"/>
                    <a:pt x="110" y="138"/>
                  </a:cubicBezTo>
                  <a:cubicBezTo>
                    <a:pt x="109" y="130"/>
                    <a:pt x="108" y="127"/>
                    <a:pt x="107" y="120"/>
                  </a:cubicBezTo>
                  <a:cubicBezTo>
                    <a:pt x="105" y="99"/>
                    <a:pt x="113" y="93"/>
                    <a:pt x="120" y="80"/>
                  </a:cubicBezTo>
                  <a:cubicBezTo>
                    <a:pt x="126" y="68"/>
                    <a:pt x="123" y="43"/>
                    <a:pt x="123" y="43"/>
                  </a:cubicBezTo>
                  <a:close/>
                  <a:moveTo>
                    <a:pt x="68" y="106"/>
                  </a:moveTo>
                  <a:cubicBezTo>
                    <a:pt x="60" y="106"/>
                    <a:pt x="54" y="102"/>
                    <a:pt x="54" y="98"/>
                  </a:cubicBezTo>
                  <a:cubicBezTo>
                    <a:pt x="81" y="98"/>
                    <a:pt x="81" y="98"/>
                    <a:pt x="81" y="98"/>
                  </a:cubicBezTo>
                  <a:cubicBezTo>
                    <a:pt x="81" y="102"/>
                    <a:pt x="75" y="106"/>
                    <a:pt x="68" y="106"/>
                  </a:cubicBezTo>
                  <a:close/>
                  <a:moveTo>
                    <a:pt x="78" y="92"/>
                  </a:move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4" y="91"/>
                    <a:pt x="54" y="89"/>
                  </a:cubicBezTo>
                  <a:cubicBezTo>
                    <a:pt x="54" y="88"/>
                    <a:pt x="56" y="87"/>
                    <a:pt x="57" y="87"/>
                  </a:cubicBezTo>
                  <a:cubicBezTo>
                    <a:pt x="78" y="87"/>
                    <a:pt x="78" y="87"/>
                    <a:pt x="78" y="87"/>
                  </a:cubicBezTo>
                  <a:cubicBezTo>
                    <a:pt x="79" y="87"/>
                    <a:pt x="81" y="88"/>
                    <a:pt x="81" y="89"/>
                  </a:cubicBezTo>
                  <a:cubicBezTo>
                    <a:pt x="81" y="91"/>
                    <a:pt x="79" y="92"/>
                    <a:pt x="78" y="92"/>
                  </a:cubicBezTo>
                  <a:close/>
                  <a:moveTo>
                    <a:pt x="78" y="81"/>
                  </a:moveTo>
                  <a:cubicBezTo>
                    <a:pt x="57" y="81"/>
                    <a:pt x="57" y="81"/>
                    <a:pt x="57" y="81"/>
                  </a:cubicBezTo>
                  <a:cubicBezTo>
                    <a:pt x="55" y="73"/>
                    <a:pt x="41" y="60"/>
                    <a:pt x="41" y="49"/>
                  </a:cubicBezTo>
                  <a:cubicBezTo>
                    <a:pt x="41" y="34"/>
                    <a:pt x="53" y="22"/>
                    <a:pt x="68" y="22"/>
                  </a:cubicBezTo>
                  <a:cubicBezTo>
                    <a:pt x="82" y="22"/>
                    <a:pt x="94" y="34"/>
                    <a:pt x="94" y="49"/>
                  </a:cubicBezTo>
                  <a:cubicBezTo>
                    <a:pt x="94" y="60"/>
                    <a:pt x="80" y="73"/>
                    <a:pt x="78" y="8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5" name="文字方塊 14"/>
          <p:cNvSpPr txBox="1"/>
          <p:nvPr/>
        </p:nvSpPr>
        <p:spPr>
          <a:xfrm>
            <a:off x="234258" y="4694741"/>
            <a:ext cx="16412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所規劃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符合各系職涯進路之課程。</a:t>
            </a:r>
            <a:endParaRPr lang="zh-TW" altLang="en-US" sz="1600" dirty="0"/>
          </a:p>
        </p:txBody>
      </p:sp>
      <p:sp>
        <p:nvSpPr>
          <p:cNvPr id="77" name="文字方塊 76"/>
          <p:cNvSpPr txBox="1"/>
          <p:nvPr/>
        </p:nvSpPr>
        <p:spPr>
          <a:xfrm>
            <a:off x="2262976" y="4694741"/>
            <a:ext cx="16412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1~2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週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，使用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通用教材或網路課程。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如：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C-learning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EWANT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TED)</a:t>
            </a:r>
            <a:endParaRPr lang="zh-TW" altLang="en-US" sz="1600" dirty="0"/>
          </a:p>
        </p:txBody>
      </p:sp>
      <p:sp>
        <p:nvSpPr>
          <p:cNvPr id="78" name="文字方塊 77"/>
          <p:cNvSpPr txBox="1"/>
          <p:nvPr/>
        </p:nvSpPr>
        <p:spPr>
          <a:xfrm>
            <a:off x="6313278" y="4694741"/>
            <a:ext cx="16412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邀請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2~3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不同產業的系友，分享求學過程心得，或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進行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企業參訪。</a:t>
            </a:r>
            <a:endParaRPr lang="zh-TW" altLang="en-US" sz="1600" dirty="0"/>
          </a:p>
        </p:txBody>
      </p:sp>
      <p:sp>
        <p:nvSpPr>
          <p:cNvPr id="79" name="文字方塊 78"/>
          <p:cNvSpPr txBox="1"/>
          <p:nvPr/>
        </p:nvSpPr>
        <p:spPr>
          <a:xfrm>
            <a:off x="4149445" y="4694741"/>
            <a:ext cx="18348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介紹大學四年之多元規劃模式（如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出國進修、實習等）及畢業出路。</a:t>
            </a:r>
            <a:endParaRPr lang="zh-TW" altLang="en-US" sz="1600" dirty="0"/>
          </a:p>
        </p:txBody>
      </p:sp>
      <p:sp>
        <p:nvSpPr>
          <p:cNvPr id="80" name="文字方塊 79"/>
          <p:cNvSpPr txBox="1"/>
          <p:nvPr/>
        </p:nvSpPr>
        <p:spPr>
          <a:xfrm>
            <a:off x="8232830" y="4694741"/>
            <a:ext cx="18509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行政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單位依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系所需求，入班介紹校內相關資源與政策。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如：獎勵金、 國際資源、自由選修學分等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dirty="0"/>
          </a:p>
        </p:txBody>
      </p:sp>
      <p:sp>
        <p:nvSpPr>
          <p:cNvPr id="81" name="文字方塊 80"/>
          <p:cNvSpPr txBox="1"/>
          <p:nvPr/>
        </p:nvSpPr>
        <p:spPr>
          <a:xfrm>
            <a:off x="10381794" y="4694741"/>
            <a:ext cx="16412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1~2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週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，提升學生人文精神及社會關懷。</a:t>
            </a:r>
            <a:endParaRPr lang="zh-TW" altLang="en-US" sz="1600" dirty="0"/>
          </a:p>
        </p:txBody>
      </p:sp>
      <p:sp>
        <p:nvSpPr>
          <p:cNvPr id="82" name="Rectangle 20"/>
          <p:cNvSpPr>
            <a:spLocks noChangeArrowheads="1"/>
          </p:cNvSpPr>
          <p:nvPr/>
        </p:nvSpPr>
        <p:spPr bwMode="auto">
          <a:xfrm>
            <a:off x="-61384" y="6206894"/>
            <a:ext cx="4716512" cy="4794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/>
          <a:lstStyle/>
          <a:p>
            <a:endParaRPr lang="zh-CN" altLang="zh-CN"/>
          </a:p>
        </p:txBody>
      </p:sp>
      <p:sp>
        <p:nvSpPr>
          <p:cNvPr id="83" name="文字方塊 82"/>
          <p:cNvSpPr txBox="1"/>
          <p:nvPr/>
        </p:nvSpPr>
        <p:spPr>
          <a:xfrm>
            <a:off x="613852" y="6274411"/>
            <a:ext cx="48417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依系所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需求，彈性規劃課程。</a:t>
            </a:r>
            <a:endParaRPr lang="zh-TW" altLang="en-US" sz="2000" b="1" dirty="0"/>
          </a:p>
        </p:txBody>
      </p:sp>
      <p:grpSp>
        <p:nvGrpSpPr>
          <p:cNvPr id="84" name="Group 23"/>
          <p:cNvGrpSpPr/>
          <p:nvPr/>
        </p:nvGrpSpPr>
        <p:grpSpPr>
          <a:xfrm>
            <a:off x="198025" y="6246394"/>
            <a:ext cx="365795" cy="388891"/>
            <a:chOff x="2633663" y="4098925"/>
            <a:chExt cx="1885951" cy="2005013"/>
          </a:xfrm>
          <a:solidFill>
            <a:schemeClr val="bg1"/>
          </a:solidFill>
        </p:grpSpPr>
        <p:sp>
          <p:nvSpPr>
            <p:cNvPr id="85" name="Freeform 24"/>
            <p:cNvSpPr>
              <a:spLocks/>
            </p:cNvSpPr>
            <p:nvPr/>
          </p:nvSpPr>
          <p:spPr bwMode="auto">
            <a:xfrm>
              <a:off x="3548063" y="4098925"/>
              <a:ext cx="109538" cy="280988"/>
            </a:xfrm>
            <a:custGeom>
              <a:avLst/>
              <a:gdLst>
                <a:gd name="T0" fmla="*/ 15 w 29"/>
                <a:gd name="T1" fmla="*/ 75 h 75"/>
                <a:gd name="T2" fmla="*/ 0 w 29"/>
                <a:gd name="T3" fmla="*/ 61 h 75"/>
                <a:gd name="T4" fmla="*/ 0 w 29"/>
                <a:gd name="T5" fmla="*/ 15 h 75"/>
                <a:gd name="T6" fmla="*/ 15 w 29"/>
                <a:gd name="T7" fmla="*/ 0 h 75"/>
                <a:gd name="T8" fmla="*/ 29 w 29"/>
                <a:gd name="T9" fmla="*/ 15 h 75"/>
                <a:gd name="T10" fmla="*/ 29 w 29"/>
                <a:gd name="T11" fmla="*/ 61 h 75"/>
                <a:gd name="T12" fmla="*/ 15 w 29"/>
                <a:gd name="T13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75">
                  <a:moveTo>
                    <a:pt x="15" y="75"/>
                  </a:moveTo>
                  <a:cubicBezTo>
                    <a:pt x="7" y="75"/>
                    <a:pt x="0" y="69"/>
                    <a:pt x="0" y="61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7" y="0"/>
                    <a:pt x="15" y="0"/>
                  </a:cubicBezTo>
                  <a:cubicBezTo>
                    <a:pt x="23" y="0"/>
                    <a:pt x="29" y="7"/>
                    <a:pt x="29" y="15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9"/>
                    <a:pt x="23" y="75"/>
                    <a:pt x="15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6" name="Freeform 25"/>
            <p:cNvSpPr>
              <a:spLocks/>
            </p:cNvSpPr>
            <p:nvPr/>
          </p:nvSpPr>
          <p:spPr bwMode="auto">
            <a:xfrm>
              <a:off x="3094038" y="4195763"/>
              <a:ext cx="211138" cy="266700"/>
            </a:xfrm>
            <a:custGeom>
              <a:avLst/>
              <a:gdLst>
                <a:gd name="T0" fmla="*/ 39 w 56"/>
                <a:gd name="T1" fmla="*/ 71 h 71"/>
                <a:gd name="T2" fmla="*/ 27 w 56"/>
                <a:gd name="T3" fmla="*/ 64 h 71"/>
                <a:gd name="T4" fmla="*/ 4 w 56"/>
                <a:gd name="T5" fmla="*/ 24 h 71"/>
                <a:gd name="T6" fmla="*/ 9 w 56"/>
                <a:gd name="T7" fmla="*/ 4 h 71"/>
                <a:gd name="T8" fmla="*/ 29 w 56"/>
                <a:gd name="T9" fmla="*/ 9 h 71"/>
                <a:gd name="T10" fmla="*/ 52 w 56"/>
                <a:gd name="T11" fmla="*/ 50 h 71"/>
                <a:gd name="T12" fmla="*/ 47 w 56"/>
                <a:gd name="T13" fmla="*/ 69 h 71"/>
                <a:gd name="T14" fmla="*/ 39 w 56"/>
                <a:gd name="T15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71">
                  <a:moveTo>
                    <a:pt x="39" y="71"/>
                  </a:moveTo>
                  <a:cubicBezTo>
                    <a:pt x="34" y="71"/>
                    <a:pt x="30" y="69"/>
                    <a:pt x="27" y="64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0" y="17"/>
                    <a:pt x="2" y="8"/>
                    <a:pt x="9" y="4"/>
                  </a:cubicBezTo>
                  <a:cubicBezTo>
                    <a:pt x="16" y="0"/>
                    <a:pt x="25" y="3"/>
                    <a:pt x="29" y="9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6" y="57"/>
                    <a:pt x="53" y="65"/>
                    <a:pt x="47" y="69"/>
                  </a:cubicBezTo>
                  <a:cubicBezTo>
                    <a:pt x="44" y="71"/>
                    <a:pt x="42" y="71"/>
                    <a:pt x="39" y="7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7" name="Freeform 26"/>
            <p:cNvSpPr>
              <a:spLocks/>
            </p:cNvSpPr>
            <p:nvPr/>
          </p:nvSpPr>
          <p:spPr bwMode="auto">
            <a:xfrm>
              <a:off x="2757488" y="4510088"/>
              <a:ext cx="273050" cy="203200"/>
            </a:xfrm>
            <a:custGeom>
              <a:avLst/>
              <a:gdLst>
                <a:gd name="T0" fmla="*/ 57 w 73"/>
                <a:gd name="T1" fmla="*/ 54 h 54"/>
                <a:gd name="T2" fmla="*/ 50 w 73"/>
                <a:gd name="T3" fmla="*/ 52 h 54"/>
                <a:gd name="T4" fmla="*/ 10 w 73"/>
                <a:gd name="T5" fmla="*/ 29 h 54"/>
                <a:gd name="T6" fmla="*/ 4 w 73"/>
                <a:gd name="T7" fmla="*/ 10 h 54"/>
                <a:gd name="T8" fmla="*/ 24 w 73"/>
                <a:gd name="T9" fmla="*/ 4 h 54"/>
                <a:gd name="T10" fmla="*/ 64 w 73"/>
                <a:gd name="T11" fmla="*/ 27 h 54"/>
                <a:gd name="T12" fmla="*/ 70 w 73"/>
                <a:gd name="T13" fmla="*/ 47 h 54"/>
                <a:gd name="T14" fmla="*/ 57 w 73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54">
                  <a:moveTo>
                    <a:pt x="57" y="54"/>
                  </a:moveTo>
                  <a:cubicBezTo>
                    <a:pt x="55" y="54"/>
                    <a:pt x="52" y="54"/>
                    <a:pt x="50" y="52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3" y="25"/>
                    <a:pt x="0" y="16"/>
                    <a:pt x="4" y="10"/>
                  </a:cubicBezTo>
                  <a:cubicBezTo>
                    <a:pt x="8" y="3"/>
                    <a:pt x="17" y="0"/>
                    <a:pt x="24" y="4"/>
                  </a:cubicBezTo>
                  <a:cubicBezTo>
                    <a:pt x="64" y="27"/>
                    <a:pt x="64" y="27"/>
                    <a:pt x="64" y="27"/>
                  </a:cubicBezTo>
                  <a:cubicBezTo>
                    <a:pt x="71" y="31"/>
                    <a:pt x="73" y="40"/>
                    <a:pt x="70" y="47"/>
                  </a:cubicBezTo>
                  <a:cubicBezTo>
                    <a:pt x="67" y="52"/>
                    <a:pt x="62" y="54"/>
                    <a:pt x="57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8" name="Freeform 27"/>
            <p:cNvSpPr>
              <a:spLocks/>
            </p:cNvSpPr>
            <p:nvPr/>
          </p:nvSpPr>
          <p:spPr bwMode="auto">
            <a:xfrm>
              <a:off x="2633663" y="4960938"/>
              <a:ext cx="280988" cy="107950"/>
            </a:xfrm>
            <a:custGeom>
              <a:avLst/>
              <a:gdLst>
                <a:gd name="T0" fmla="*/ 61 w 75"/>
                <a:gd name="T1" fmla="*/ 29 h 29"/>
                <a:gd name="T2" fmla="*/ 14 w 75"/>
                <a:gd name="T3" fmla="*/ 29 h 29"/>
                <a:gd name="T4" fmla="*/ 0 w 75"/>
                <a:gd name="T5" fmla="*/ 14 h 29"/>
                <a:gd name="T6" fmla="*/ 14 w 75"/>
                <a:gd name="T7" fmla="*/ 0 h 29"/>
                <a:gd name="T8" fmla="*/ 61 w 75"/>
                <a:gd name="T9" fmla="*/ 0 h 29"/>
                <a:gd name="T10" fmla="*/ 75 w 75"/>
                <a:gd name="T11" fmla="*/ 14 h 29"/>
                <a:gd name="T12" fmla="*/ 61 w 75"/>
                <a:gd name="T13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29">
                  <a:moveTo>
                    <a:pt x="61" y="29"/>
                  </a:moveTo>
                  <a:cubicBezTo>
                    <a:pt x="14" y="29"/>
                    <a:pt x="14" y="29"/>
                    <a:pt x="14" y="29"/>
                  </a:cubicBezTo>
                  <a:cubicBezTo>
                    <a:pt x="6" y="29"/>
                    <a:pt x="0" y="22"/>
                    <a:pt x="0" y="14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69" y="0"/>
                    <a:pt x="75" y="6"/>
                    <a:pt x="75" y="14"/>
                  </a:cubicBezTo>
                  <a:cubicBezTo>
                    <a:pt x="75" y="22"/>
                    <a:pt x="69" y="29"/>
                    <a:pt x="6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9" name="Freeform 28"/>
            <p:cNvSpPr>
              <a:spLocks/>
            </p:cNvSpPr>
            <p:nvPr/>
          </p:nvSpPr>
          <p:spPr bwMode="auto">
            <a:xfrm>
              <a:off x="2730501" y="5313363"/>
              <a:ext cx="274638" cy="201613"/>
            </a:xfrm>
            <a:custGeom>
              <a:avLst/>
              <a:gdLst>
                <a:gd name="T0" fmla="*/ 16 w 73"/>
                <a:gd name="T1" fmla="*/ 54 h 54"/>
                <a:gd name="T2" fmla="*/ 4 w 73"/>
                <a:gd name="T3" fmla="*/ 47 h 54"/>
                <a:gd name="T4" fmla="*/ 9 w 73"/>
                <a:gd name="T5" fmla="*/ 27 h 54"/>
                <a:gd name="T6" fmla="*/ 49 w 73"/>
                <a:gd name="T7" fmla="*/ 4 h 54"/>
                <a:gd name="T8" fmla="*/ 69 w 73"/>
                <a:gd name="T9" fmla="*/ 9 h 54"/>
                <a:gd name="T10" fmla="*/ 64 w 73"/>
                <a:gd name="T11" fmla="*/ 29 h 54"/>
                <a:gd name="T12" fmla="*/ 24 w 73"/>
                <a:gd name="T13" fmla="*/ 52 h 54"/>
                <a:gd name="T14" fmla="*/ 16 w 73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54">
                  <a:moveTo>
                    <a:pt x="16" y="54"/>
                  </a:moveTo>
                  <a:cubicBezTo>
                    <a:pt x="12" y="54"/>
                    <a:pt x="7" y="51"/>
                    <a:pt x="4" y="47"/>
                  </a:cubicBezTo>
                  <a:cubicBezTo>
                    <a:pt x="0" y="40"/>
                    <a:pt x="2" y="31"/>
                    <a:pt x="9" y="27"/>
                  </a:cubicBezTo>
                  <a:cubicBezTo>
                    <a:pt x="49" y="4"/>
                    <a:pt x="49" y="4"/>
                    <a:pt x="49" y="4"/>
                  </a:cubicBezTo>
                  <a:cubicBezTo>
                    <a:pt x="56" y="0"/>
                    <a:pt x="65" y="2"/>
                    <a:pt x="69" y="9"/>
                  </a:cubicBezTo>
                  <a:cubicBezTo>
                    <a:pt x="73" y="16"/>
                    <a:pt x="71" y="25"/>
                    <a:pt x="64" y="29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21" y="53"/>
                    <a:pt x="19" y="54"/>
                    <a:pt x="16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0" name="Freeform 29"/>
            <p:cNvSpPr>
              <a:spLocks/>
            </p:cNvSpPr>
            <p:nvPr/>
          </p:nvSpPr>
          <p:spPr bwMode="auto">
            <a:xfrm>
              <a:off x="4117976" y="5360988"/>
              <a:ext cx="274638" cy="203200"/>
            </a:xfrm>
            <a:custGeom>
              <a:avLst/>
              <a:gdLst>
                <a:gd name="T0" fmla="*/ 57 w 73"/>
                <a:gd name="T1" fmla="*/ 54 h 54"/>
                <a:gd name="T2" fmla="*/ 50 w 73"/>
                <a:gd name="T3" fmla="*/ 52 h 54"/>
                <a:gd name="T4" fmla="*/ 9 w 73"/>
                <a:gd name="T5" fmla="*/ 29 h 54"/>
                <a:gd name="T6" fmla="*/ 4 w 73"/>
                <a:gd name="T7" fmla="*/ 9 h 54"/>
                <a:gd name="T8" fmla="*/ 24 w 73"/>
                <a:gd name="T9" fmla="*/ 4 h 54"/>
                <a:gd name="T10" fmla="*/ 64 w 73"/>
                <a:gd name="T11" fmla="*/ 27 h 54"/>
                <a:gd name="T12" fmla="*/ 69 w 73"/>
                <a:gd name="T13" fmla="*/ 47 h 54"/>
                <a:gd name="T14" fmla="*/ 57 w 73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54">
                  <a:moveTo>
                    <a:pt x="57" y="54"/>
                  </a:moveTo>
                  <a:cubicBezTo>
                    <a:pt x="54" y="54"/>
                    <a:pt x="52" y="53"/>
                    <a:pt x="50" y="52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2" y="25"/>
                    <a:pt x="0" y="16"/>
                    <a:pt x="4" y="9"/>
                  </a:cubicBezTo>
                  <a:cubicBezTo>
                    <a:pt x="8" y="2"/>
                    <a:pt x="17" y="0"/>
                    <a:pt x="24" y="4"/>
                  </a:cubicBezTo>
                  <a:cubicBezTo>
                    <a:pt x="64" y="27"/>
                    <a:pt x="64" y="27"/>
                    <a:pt x="64" y="27"/>
                  </a:cubicBezTo>
                  <a:cubicBezTo>
                    <a:pt x="71" y="31"/>
                    <a:pt x="73" y="40"/>
                    <a:pt x="69" y="47"/>
                  </a:cubicBezTo>
                  <a:cubicBezTo>
                    <a:pt x="67" y="51"/>
                    <a:pt x="62" y="54"/>
                    <a:pt x="57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1" name="Freeform 30"/>
            <p:cNvSpPr>
              <a:spLocks/>
            </p:cNvSpPr>
            <p:nvPr/>
          </p:nvSpPr>
          <p:spPr bwMode="auto">
            <a:xfrm>
              <a:off x="4235451" y="5013325"/>
              <a:ext cx="284163" cy="107950"/>
            </a:xfrm>
            <a:custGeom>
              <a:avLst/>
              <a:gdLst>
                <a:gd name="T0" fmla="*/ 61 w 76"/>
                <a:gd name="T1" fmla="*/ 29 h 29"/>
                <a:gd name="T2" fmla="*/ 15 w 76"/>
                <a:gd name="T3" fmla="*/ 29 h 29"/>
                <a:gd name="T4" fmla="*/ 0 w 76"/>
                <a:gd name="T5" fmla="*/ 15 h 29"/>
                <a:gd name="T6" fmla="*/ 15 w 76"/>
                <a:gd name="T7" fmla="*/ 0 h 29"/>
                <a:gd name="T8" fmla="*/ 61 w 76"/>
                <a:gd name="T9" fmla="*/ 0 h 29"/>
                <a:gd name="T10" fmla="*/ 76 w 76"/>
                <a:gd name="T11" fmla="*/ 15 h 29"/>
                <a:gd name="T12" fmla="*/ 61 w 76"/>
                <a:gd name="T13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29">
                  <a:moveTo>
                    <a:pt x="61" y="29"/>
                  </a:moveTo>
                  <a:cubicBezTo>
                    <a:pt x="15" y="29"/>
                    <a:pt x="15" y="29"/>
                    <a:pt x="15" y="29"/>
                  </a:cubicBezTo>
                  <a:cubicBezTo>
                    <a:pt x="7" y="29"/>
                    <a:pt x="0" y="23"/>
                    <a:pt x="0" y="15"/>
                  </a:cubicBezTo>
                  <a:cubicBezTo>
                    <a:pt x="0" y="7"/>
                    <a:pt x="7" y="0"/>
                    <a:pt x="15" y="0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69" y="0"/>
                    <a:pt x="76" y="7"/>
                    <a:pt x="76" y="15"/>
                  </a:cubicBezTo>
                  <a:cubicBezTo>
                    <a:pt x="76" y="23"/>
                    <a:pt x="69" y="29"/>
                    <a:pt x="6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2" name="Freeform 31"/>
            <p:cNvSpPr>
              <a:spLocks/>
            </p:cNvSpPr>
            <p:nvPr/>
          </p:nvSpPr>
          <p:spPr bwMode="auto">
            <a:xfrm>
              <a:off x="4144963" y="4559300"/>
              <a:ext cx="277813" cy="203200"/>
            </a:xfrm>
            <a:custGeom>
              <a:avLst/>
              <a:gdLst>
                <a:gd name="T0" fmla="*/ 17 w 74"/>
                <a:gd name="T1" fmla="*/ 54 h 54"/>
                <a:gd name="T2" fmla="*/ 4 w 74"/>
                <a:gd name="T3" fmla="*/ 47 h 54"/>
                <a:gd name="T4" fmla="*/ 10 w 74"/>
                <a:gd name="T5" fmla="*/ 27 h 54"/>
                <a:gd name="T6" fmla="*/ 50 w 74"/>
                <a:gd name="T7" fmla="*/ 4 h 54"/>
                <a:gd name="T8" fmla="*/ 70 w 74"/>
                <a:gd name="T9" fmla="*/ 9 h 54"/>
                <a:gd name="T10" fmla="*/ 64 w 74"/>
                <a:gd name="T11" fmla="*/ 29 h 54"/>
                <a:gd name="T12" fmla="*/ 24 w 74"/>
                <a:gd name="T13" fmla="*/ 52 h 54"/>
                <a:gd name="T14" fmla="*/ 17 w 74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" h="54">
                  <a:moveTo>
                    <a:pt x="17" y="54"/>
                  </a:moveTo>
                  <a:cubicBezTo>
                    <a:pt x="12" y="54"/>
                    <a:pt x="7" y="51"/>
                    <a:pt x="4" y="47"/>
                  </a:cubicBezTo>
                  <a:cubicBezTo>
                    <a:pt x="0" y="40"/>
                    <a:pt x="3" y="31"/>
                    <a:pt x="10" y="27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57" y="0"/>
                    <a:pt x="66" y="2"/>
                    <a:pt x="70" y="9"/>
                  </a:cubicBezTo>
                  <a:cubicBezTo>
                    <a:pt x="74" y="16"/>
                    <a:pt x="71" y="25"/>
                    <a:pt x="64" y="29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22" y="53"/>
                    <a:pt x="19" y="54"/>
                    <a:pt x="17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3" name="Freeform 32"/>
            <p:cNvSpPr>
              <a:spLocks/>
            </p:cNvSpPr>
            <p:nvPr/>
          </p:nvSpPr>
          <p:spPr bwMode="auto">
            <a:xfrm>
              <a:off x="3894138" y="4225925"/>
              <a:ext cx="212725" cy="266700"/>
            </a:xfrm>
            <a:custGeom>
              <a:avLst/>
              <a:gdLst>
                <a:gd name="T0" fmla="*/ 17 w 57"/>
                <a:gd name="T1" fmla="*/ 71 h 71"/>
                <a:gd name="T2" fmla="*/ 10 w 57"/>
                <a:gd name="T3" fmla="*/ 69 h 71"/>
                <a:gd name="T4" fmla="*/ 4 w 57"/>
                <a:gd name="T5" fmla="*/ 49 h 71"/>
                <a:gd name="T6" fmla="*/ 28 w 57"/>
                <a:gd name="T7" fmla="*/ 9 h 71"/>
                <a:gd name="T8" fmla="*/ 47 w 57"/>
                <a:gd name="T9" fmla="*/ 4 h 71"/>
                <a:gd name="T10" fmla="*/ 53 w 57"/>
                <a:gd name="T11" fmla="*/ 23 h 71"/>
                <a:gd name="T12" fmla="*/ 29 w 57"/>
                <a:gd name="T13" fmla="*/ 63 h 71"/>
                <a:gd name="T14" fmla="*/ 17 w 57"/>
                <a:gd name="T15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71">
                  <a:moveTo>
                    <a:pt x="17" y="71"/>
                  </a:moveTo>
                  <a:cubicBezTo>
                    <a:pt x="14" y="71"/>
                    <a:pt x="12" y="70"/>
                    <a:pt x="10" y="69"/>
                  </a:cubicBezTo>
                  <a:cubicBezTo>
                    <a:pt x="3" y="65"/>
                    <a:pt x="0" y="56"/>
                    <a:pt x="4" y="49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32" y="2"/>
                    <a:pt x="40" y="0"/>
                    <a:pt x="47" y="4"/>
                  </a:cubicBezTo>
                  <a:cubicBezTo>
                    <a:pt x="54" y="8"/>
                    <a:pt x="57" y="16"/>
                    <a:pt x="53" y="23"/>
                  </a:cubicBezTo>
                  <a:cubicBezTo>
                    <a:pt x="29" y="63"/>
                    <a:pt x="29" y="63"/>
                    <a:pt x="29" y="63"/>
                  </a:cubicBezTo>
                  <a:cubicBezTo>
                    <a:pt x="27" y="68"/>
                    <a:pt x="22" y="71"/>
                    <a:pt x="17" y="7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4" name="Freeform 33"/>
            <p:cNvSpPr>
              <a:spLocks noEditPoints="1"/>
            </p:cNvSpPr>
            <p:nvPr/>
          </p:nvSpPr>
          <p:spPr bwMode="auto">
            <a:xfrm>
              <a:off x="3068638" y="4548188"/>
              <a:ext cx="1008063" cy="1214438"/>
            </a:xfrm>
            <a:custGeom>
              <a:avLst/>
              <a:gdLst>
                <a:gd name="T0" fmla="*/ 134 w 269"/>
                <a:gd name="T1" fmla="*/ 0 h 324"/>
                <a:gd name="T2" fmla="*/ 2 w 269"/>
                <a:gd name="T3" fmla="*/ 146 h 324"/>
                <a:gd name="T4" fmla="*/ 63 w 269"/>
                <a:gd name="T5" fmla="*/ 324 h 324"/>
                <a:gd name="T6" fmla="*/ 144 w 269"/>
                <a:gd name="T7" fmla="*/ 324 h 324"/>
                <a:gd name="T8" fmla="*/ 215 w 269"/>
                <a:gd name="T9" fmla="*/ 265 h 324"/>
                <a:gd name="T10" fmla="*/ 269 w 269"/>
                <a:gd name="T11" fmla="*/ 134 h 324"/>
                <a:gd name="T12" fmla="*/ 119 w 269"/>
                <a:gd name="T13" fmla="*/ 237 h 324"/>
                <a:gd name="T14" fmla="*/ 92 w 269"/>
                <a:gd name="T15" fmla="*/ 182 h 324"/>
                <a:gd name="T16" fmla="*/ 109 w 269"/>
                <a:gd name="T17" fmla="*/ 174 h 324"/>
                <a:gd name="T18" fmla="*/ 146 w 269"/>
                <a:gd name="T19" fmla="*/ 174 h 324"/>
                <a:gd name="T20" fmla="*/ 162 w 269"/>
                <a:gd name="T21" fmla="*/ 185 h 324"/>
                <a:gd name="T22" fmla="*/ 169 w 269"/>
                <a:gd name="T23" fmla="*/ 183 h 324"/>
                <a:gd name="T24" fmla="*/ 143 w 269"/>
                <a:gd name="T25" fmla="*/ 237 h 324"/>
                <a:gd name="T26" fmla="*/ 119 w 269"/>
                <a:gd name="T27" fmla="*/ 301 h 324"/>
                <a:gd name="T28" fmla="*/ 112 w 269"/>
                <a:gd name="T29" fmla="*/ 144 h 324"/>
                <a:gd name="T30" fmla="*/ 116 w 269"/>
                <a:gd name="T31" fmla="*/ 148 h 324"/>
                <a:gd name="T32" fmla="*/ 111 w 269"/>
                <a:gd name="T33" fmla="*/ 144 h 324"/>
                <a:gd name="T34" fmla="*/ 152 w 269"/>
                <a:gd name="T35" fmla="*/ 140 h 324"/>
                <a:gd name="T36" fmla="*/ 153 w 269"/>
                <a:gd name="T37" fmla="*/ 140 h 324"/>
                <a:gd name="T38" fmla="*/ 149 w 269"/>
                <a:gd name="T39" fmla="*/ 142 h 324"/>
                <a:gd name="T40" fmla="*/ 243 w 269"/>
                <a:gd name="T41" fmla="*/ 155 h 324"/>
                <a:gd name="T42" fmla="*/ 197 w 269"/>
                <a:gd name="T43" fmla="*/ 251 h 324"/>
                <a:gd name="T44" fmla="*/ 159 w 269"/>
                <a:gd name="T45" fmla="*/ 301 h 324"/>
                <a:gd name="T46" fmla="*/ 189 w 269"/>
                <a:gd name="T47" fmla="*/ 180 h 324"/>
                <a:gd name="T48" fmla="*/ 175 w 269"/>
                <a:gd name="T49" fmla="*/ 172 h 324"/>
                <a:gd name="T50" fmla="*/ 155 w 269"/>
                <a:gd name="T51" fmla="*/ 171 h 324"/>
                <a:gd name="T52" fmla="*/ 152 w 269"/>
                <a:gd name="T53" fmla="*/ 167 h 324"/>
                <a:gd name="T54" fmla="*/ 151 w 269"/>
                <a:gd name="T55" fmla="*/ 132 h 324"/>
                <a:gd name="T56" fmla="*/ 143 w 269"/>
                <a:gd name="T57" fmla="*/ 165 h 324"/>
                <a:gd name="T58" fmla="*/ 115 w 269"/>
                <a:gd name="T59" fmla="*/ 168 h 324"/>
                <a:gd name="T60" fmla="*/ 115 w 269"/>
                <a:gd name="T61" fmla="*/ 136 h 324"/>
                <a:gd name="T62" fmla="*/ 103 w 269"/>
                <a:gd name="T63" fmla="*/ 163 h 324"/>
                <a:gd name="T64" fmla="*/ 94 w 269"/>
                <a:gd name="T65" fmla="*/ 174 h 324"/>
                <a:gd name="T66" fmla="*/ 87 w 269"/>
                <a:gd name="T67" fmla="*/ 172 h 324"/>
                <a:gd name="T68" fmla="*/ 76 w 269"/>
                <a:gd name="T69" fmla="*/ 168 h 324"/>
                <a:gd name="T70" fmla="*/ 76 w 269"/>
                <a:gd name="T71" fmla="*/ 169 h 324"/>
                <a:gd name="T72" fmla="*/ 75 w 269"/>
                <a:gd name="T73" fmla="*/ 169 h 324"/>
                <a:gd name="T74" fmla="*/ 102 w 269"/>
                <a:gd name="T75" fmla="*/ 239 h 324"/>
                <a:gd name="T76" fmla="*/ 87 w 269"/>
                <a:gd name="T77" fmla="*/ 301 h 324"/>
                <a:gd name="T78" fmla="*/ 25 w 269"/>
                <a:gd name="T79" fmla="*/ 155 h 324"/>
                <a:gd name="T80" fmla="*/ 24 w 269"/>
                <a:gd name="T81" fmla="*/ 139 h 324"/>
                <a:gd name="T82" fmla="*/ 134 w 269"/>
                <a:gd name="T83" fmla="*/ 23 h 324"/>
                <a:gd name="T84" fmla="*/ 245 w 269"/>
                <a:gd name="T85" fmla="*/ 139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69" h="324">
                  <a:moveTo>
                    <a:pt x="269" y="134"/>
                  </a:moveTo>
                  <a:cubicBezTo>
                    <a:pt x="269" y="60"/>
                    <a:pt x="208" y="0"/>
                    <a:pt x="134" y="0"/>
                  </a:cubicBezTo>
                  <a:cubicBezTo>
                    <a:pt x="60" y="0"/>
                    <a:pt x="0" y="60"/>
                    <a:pt x="0" y="134"/>
                  </a:cubicBezTo>
                  <a:cubicBezTo>
                    <a:pt x="0" y="138"/>
                    <a:pt x="1" y="142"/>
                    <a:pt x="2" y="146"/>
                  </a:cubicBezTo>
                  <a:cubicBezTo>
                    <a:pt x="0" y="148"/>
                    <a:pt x="4" y="200"/>
                    <a:pt x="54" y="265"/>
                  </a:cubicBezTo>
                  <a:cubicBezTo>
                    <a:pt x="69" y="285"/>
                    <a:pt x="63" y="324"/>
                    <a:pt x="63" y="324"/>
                  </a:cubicBezTo>
                  <a:cubicBezTo>
                    <a:pt x="83" y="324"/>
                    <a:pt x="104" y="324"/>
                    <a:pt x="125" y="324"/>
                  </a:cubicBezTo>
                  <a:cubicBezTo>
                    <a:pt x="131" y="324"/>
                    <a:pt x="138" y="324"/>
                    <a:pt x="144" y="324"/>
                  </a:cubicBezTo>
                  <a:cubicBezTo>
                    <a:pt x="165" y="324"/>
                    <a:pt x="185" y="324"/>
                    <a:pt x="206" y="324"/>
                  </a:cubicBezTo>
                  <a:cubicBezTo>
                    <a:pt x="206" y="324"/>
                    <a:pt x="200" y="285"/>
                    <a:pt x="215" y="265"/>
                  </a:cubicBezTo>
                  <a:cubicBezTo>
                    <a:pt x="265" y="200"/>
                    <a:pt x="268" y="148"/>
                    <a:pt x="267" y="146"/>
                  </a:cubicBezTo>
                  <a:cubicBezTo>
                    <a:pt x="268" y="142"/>
                    <a:pt x="269" y="138"/>
                    <a:pt x="269" y="134"/>
                  </a:cubicBezTo>
                  <a:close/>
                  <a:moveTo>
                    <a:pt x="119" y="301"/>
                  </a:moveTo>
                  <a:cubicBezTo>
                    <a:pt x="119" y="237"/>
                    <a:pt x="119" y="237"/>
                    <a:pt x="119" y="237"/>
                  </a:cubicBezTo>
                  <a:cubicBezTo>
                    <a:pt x="119" y="235"/>
                    <a:pt x="118" y="234"/>
                    <a:pt x="118" y="233"/>
                  </a:cubicBezTo>
                  <a:cubicBezTo>
                    <a:pt x="92" y="182"/>
                    <a:pt x="92" y="182"/>
                    <a:pt x="92" y="182"/>
                  </a:cubicBezTo>
                  <a:cubicBezTo>
                    <a:pt x="94" y="182"/>
                    <a:pt x="95" y="182"/>
                    <a:pt x="97" y="181"/>
                  </a:cubicBezTo>
                  <a:cubicBezTo>
                    <a:pt x="101" y="180"/>
                    <a:pt x="105" y="177"/>
                    <a:pt x="109" y="174"/>
                  </a:cubicBezTo>
                  <a:cubicBezTo>
                    <a:pt x="113" y="179"/>
                    <a:pt x="118" y="182"/>
                    <a:pt x="124" y="183"/>
                  </a:cubicBezTo>
                  <a:cubicBezTo>
                    <a:pt x="131" y="184"/>
                    <a:pt x="139" y="181"/>
                    <a:pt x="146" y="174"/>
                  </a:cubicBezTo>
                  <a:cubicBezTo>
                    <a:pt x="147" y="175"/>
                    <a:pt x="148" y="175"/>
                    <a:pt x="148" y="176"/>
                  </a:cubicBezTo>
                  <a:cubicBezTo>
                    <a:pt x="152" y="182"/>
                    <a:pt x="157" y="185"/>
                    <a:pt x="162" y="185"/>
                  </a:cubicBezTo>
                  <a:cubicBezTo>
                    <a:pt x="163" y="185"/>
                    <a:pt x="163" y="185"/>
                    <a:pt x="164" y="184"/>
                  </a:cubicBezTo>
                  <a:cubicBezTo>
                    <a:pt x="165" y="184"/>
                    <a:pt x="167" y="184"/>
                    <a:pt x="169" y="183"/>
                  </a:cubicBezTo>
                  <a:cubicBezTo>
                    <a:pt x="143" y="233"/>
                    <a:pt x="143" y="233"/>
                    <a:pt x="143" y="233"/>
                  </a:cubicBezTo>
                  <a:cubicBezTo>
                    <a:pt x="143" y="234"/>
                    <a:pt x="143" y="235"/>
                    <a:pt x="143" y="237"/>
                  </a:cubicBezTo>
                  <a:cubicBezTo>
                    <a:pt x="143" y="301"/>
                    <a:pt x="143" y="301"/>
                    <a:pt x="143" y="301"/>
                  </a:cubicBezTo>
                  <a:lnTo>
                    <a:pt x="119" y="301"/>
                  </a:lnTo>
                  <a:close/>
                  <a:moveTo>
                    <a:pt x="111" y="144"/>
                  </a:moveTo>
                  <a:cubicBezTo>
                    <a:pt x="111" y="144"/>
                    <a:pt x="111" y="144"/>
                    <a:pt x="112" y="144"/>
                  </a:cubicBezTo>
                  <a:cubicBezTo>
                    <a:pt x="112" y="144"/>
                    <a:pt x="112" y="144"/>
                    <a:pt x="113" y="144"/>
                  </a:cubicBezTo>
                  <a:cubicBezTo>
                    <a:pt x="115" y="144"/>
                    <a:pt x="115" y="145"/>
                    <a:pt x="116" y="148"/>
                  </a:cubicBezTo>
                  <a:cubicBezTo>
                    <a:pt x="116" y="151"/>
                    <a:pt x="114" y="155"/>
                    <a:pt x="111" y="160"/>
                  </a:cubicBezTo>
                  <a:cubicBezTo>
                    <a:pt x="108" y="152"/>
                    <a:pt x="109" y="146"/>
                    <a:pt x="111" y="144"/>
                  </a:cubicBezTo>
                  <a:close/>
                  <a:moveTo>
                    <a:pt x="149" y="142"/>
                  </a:moveTo>
                  <a:cubicBezTo>
                    <a:pt x="150" y="140"/>
                    <a:pt x="151" y="140"/>
                    <a:pt x="152" y="140"/>
                  </a:cubicBezTo>
                  <a:cubicBezTo>
                    <a:pt x="152" y="140"/>
                    <a:pt x="152" y="140"/>
                    <a:pt x="152" y="140"/>
                  </a:cubicBezTo>
                  <a:cubicBezTo>
                    <a:pt x="153" y="140"/>
                    <a:pt x="153" y="140"/>
                    <a:pt x="153" y="140"/>
                  </a:cubicBezTo>
                  <a:cubicBezTo>
                    <a:pt x="154" y="142"/>
                    <a:pt x="153" y="149"/>
                    <a:pt x="149" y="156"/>
                  </a:cubicBezTo>
                  <a:cubicBezTo>
                    <a:pt x="148" y="150"/>
                    <a:pt x="148" y="145"/>
                    <a:pt x="149" y="142"/>
                  </a:cubicBezTo>
                  <a:close/>
                  <a:moveTo>
                    <a:pt x="245" y="139"/>
                  </a:moveTo>
                  <a:cubicBezTo>
                    <a:pt x="243" y="155"/>
                    <a:pt x="243" y="155"/>
                    <a:pt x="243" y="155"/>
                  </a:cubicBezTo>
                  <a:cubicBezTo>
                    <a:pt x="243" y="155"/>
                    <a:pt x="243" y="155"/>
                    <a:pt x="243" y="155"/>
                  </a:cubicBezTo>
                  <a:cubicBezTo>
                    <a:pt x="241" y="169"/>
                    <a:pt x="232" y="206"/>
                    <a:pt x="197" y="251"/>
                  </a:cubicBezTo>
                  <a:cubicBezTo>
                    <a:pt x="186" y="265"/>
                    <a:pt x="182" y="284"/>
                    <a:pt x="182" y="301"/>
                  </a:cubicBezTo>
                  <a:cubicBezTo>
                    <a:pt x="159" y="301"/>
                    <a:pt x="159" y="301"/>
                    <a:pt x="159" y="301"/>
                  </a:cubicBezTo>
                  <a:cubicBezTo>
                    <a:pt x="159" y="239"/>
                    <a:pt x="159" y="239"/>
                    <a:pt x="159" y="239"/>
                  </a:cubicBezTo>
                  <a:cubicBezTo>
                    <a:pt x="189" y="180"/>
                    <a:pt x="189" y="180"/>
                    <a:pt x="189" y="180"/>
                  </a:cubicBezTo>
                  <a:cubicBezTo>
                    <a:pt x="191" y="176"/>
                    <a:pt x="190" y="171"/>
                    <a:pt x="185" y="169"/>
                  </a:cubicBezTo>
                  <a:cubicBezTo>
                    <a:pt x="182" y="167"/>
                    <a:pt x="177" y="168"/>
                    <a:pt x="175" y="172"/>
                  </a:cubicBezTo>
                  <a:cubicBezTo>
                    <a:pt x="172" y="174"/>
                    <a:pt x="167" y="176"/>
                    <a:pt x="163" y="176"/>
                  </a:cubicBezTo>
                  <a:cubicBezTo>
                    <a:pt x="159" y="177"/>
                    <a:pt x="157" y="174"/>
                    <a:pt x="155" y="171"/>
                  </a:cubicBezTo>
                  <a:cubicBezTo>
                    <a:pt x="154" y="170"/>
                    <a:pt x="153" y="168"/>
                    <a:pt x="152" y="167"/>
                  </a:cubicBezTo>
                  <a:cubicBezTo>
                    <a:pt x="152" y="167"/>
                    <a:pt x="152" y="167"/>
                    <a:pt x="152" y="167"/>
                  </a:cubicBezTo>
                  <a:cubicBezTo>
                    <a:pt x="159" y="157"/>
                    <a:pt x="164" y="144"/>
                    <a:pt x="160" y="136"/>
                  </a:cubicBezTo>
                  <a:cubicBezTo>
                    <a:pt x="159" y="133"/>
                    <a:pt x="155" y="131"/>
                    <a:pt x="151" y="132"/>
                  </a:cubicBezTo>
                  <a:cubicBezTo>
                    <a:pt x="147" y="132"/>
                    <a:pt x="144" y="134"/>
                    <a:pt x="142" y="138"/>
                  </a:cubicBezTo>
                  <a:cubicBezTo>
                    <a:pt x="139" y="145"/>
                    <a:pt x="139" y="156"/>
                    <a:pt x="143" y="165"/>
                  </a:cubicBezTo>
                  <a:cubicBezTo>
                    <a:pt x="138" y="171"/>
                    <a:pt x="131" y="176"/>
                    <a:pt x="125" y="175"/>
                  </a:cubicBezTo>
                  <a:cubicBezTo>
                    <a:pt x="121" y="174"/>
                    <a:pt x="118" y="172"/>
                    <a:pt x="115" y="168"/>
                  </a:cubicBezTo>
                  <a:cubicBezTo>
                    <a:pt x="120" y="161"/>
                    <a:pt x="124" y="154"/>
                    <a:pt x="124" y="147"/>
                  </a:cubicBezTo>
                  <a:cubicBezTo>
                    <a:pt x="124" y="142"/>
                    <a:pt x="120" y="137"/>
                    <a:pt x="115" y="136"/>
                  </a:cubicBezTo>
                  <a:cubicBezTo>
                    <a:pt x="111" y="135"/>
                    <a:pt x="107" y="136"/>
                    <a:pt x="105" y="138"/>
                  </a:cubicBezTo>
                  <a:cubicBezTo>
                    <a:pt x="100" y="144"/>
                    <a:pt x="100" y="154"/>
                    <a:pt x="103" y="163"/>
                  </a:cubicBezTo>
                  <a:cubicBezTo>
                    <a:pt x="104" y="164"/>
                    <a:pt x="104" y="166"/>
                    <a:pt x="105" y="167"/>
                  </a:cubicBezTo>
                  <a:cubicBezTo>
                    <a:pt x="102" y="170"/>
                    <a:pt x="98" y="172"/>
                    <a:pt x="94" y="174"/>
                  </a:cubicBezTo>
                  <a:cubicBezTo>
                    <a:pt x="92" y="174"/>
                    <a:pt x="90" y="175"/>
                    <a:pt x="88" y="174"/>
                  </a:cubicBezTo>
                  <a:cubicBezTo>
                    <a:pt x="87" y="172"/>
                    <a:pt x="87" y="172"/>
                    <a:pt x="87" y="172"/>
                  </a:cubicBezTo>
                  <a:cubicBezTo>
                    <a:pt x="85" y="169"/>
                    <a:pt x="81" y="167"/>
                    <a:pt x="77" y="168"/>
                  </a:cubicBezTo>
                  <a:cubicBezTo>
                    <a:pt x="77" y="168"/>
                    <a:pt x="77" y="168"/>
                    <a:pt x="76" y="168"/>
                  </a:cubicBezTo>
                  <a:cubicBezTo>
                    <a:pt x="76" y="168"/>
                    <a:pt x="76" y="168"/>
                    <a:pt x="76" y="169"/>
                  </a:cubicBezTo>
                  <a:cubicBezTo>
                    <a:pt x="76" y="169"/>
                    <a:pt x="76" y="169"/>
                    <a:pt x="76" y="169"/>
                  </a:cubicBezTo>
                  <a:cubicBezTo>
                    <a:pt x="76" y="169"/>
                    <a:pt x="76" y="169"/>
                    <a:pt x="75" y="169"/>
                  </a:cubicBezTo>
                  <a:cubicBezTo>
                    <a:pt x="75" y="169"/>
                    <a:pt x="75" y="169"/>
                    <a:pt x="75" y="169"/>
                  </a:cubicBezTo>
                  <a:cubicBezTo>
                    <a:pt x="72" y="171"/>
                    <a:pt x="70" y="176"/>
                    <a:pt x="72" y="180"/>
                  </a:cubicBezTo>
                  <a:cubicBezTo>
                    <a:pt x="102" y="239"/>
                    <a:pt x="102" y="239"/>
                    <a:pt x="102" y="239"/>
                  </a:cubicBezTo>
                  <a:cubicBezTo>
                    <a:pt x="102" y="301"/>
                    <a:pt x="102" y="301"/>
                    <a:pt x="102" y="301"/>
                  </a:cubicBezTo>
                  <a:cubicBezTo>
                    <a:pt x="87" y="301"/>
                    <a:pt x="87" y="301"/>
                    <a:pt x="87" y="301"/>
                  </a:cubicBezTo>
                  <a:cubicBezTo>
                    <a:pt x="87" y="284"/>
                    <a:pt x="83" y="265"/>
                    <a:pt x="73" y="251"/>
                  </a:cubicBezTo>
                  <a:cubicBezTo>
                    <a:pt x="37" y="206"/>
                    <a:pt x="28" y="169"/>
                    <a:pt x="25" y="155"/>
                  </a:cubicBezTo>
                  <a:cubicBezTo>
                    <a:pt x="26" y="155"/>
                    <a:pt x="26" y="155"/>
                    <a:pt x="26" y="155"/>
                  </a:cubicBezTo>
                  <a:cubicBezTo>
                    <a:pt x="24" y="139"/>
                    <a:pt x="24" y="139"/>
                    <a:pt x="24" y="139"/>
                  </a:cubicBezTo>
                  <a:cubicBezTo>
                    <a:pt x="24" y="137"/>
                    <a:pt x="23" y="135"/>
                    <a:pt x="23" y="134"/>
                  </a:cubicBezTo>
                  <a:cubicBezTo>
                    <a:pt x="23" y="72"/>
                    <a:pt x="73" y="23"/>
                    <a:pt x="134" y="23"/>
                  </a:cubicBezTo>
                  <a:cubicBezTo>
                    <a:pt x="196" y="23"/>
                    <a:pt x="245" y="72"/>
                    <a:pt x="245" y="134"/>
                  </a:cubicBezTo>
                  <a:cubicBezTo>
                    <a:pt x="245" y="135"/>
                    <a:pt x="245" y="137"/>
                    <a:pt x="245" y="1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3308351" y="5803900"/>
              <a:ext cx="528638" cy="300038"/>
            </a:xfrm>
            <a:custGeom>
              <a:avLst/>
              <a:gdLst>
                <a:gd name="T0" fmla="*/ 0 w 141"/>
                <a:gd name="T1" fmla="*/ 12 h 80"/>
                <a:gd name="T2" fmla="*/ 6 w 141"/>
                <a:gd name="T3" fmla="*/ 12 h 80"/>
                <a:gd name="T4" fmla="*/ 6 w 141"/>
                <a:gd name="T5" fmla="*/ 22 h 80"/>
                <a:gd name="T6" fmla="*/ 0 w 141"/>
                <a:gd name="T7" fmla="*/ 22 h 80"/>
                <a:gd name="T8" fmla="*/ 0 w 141"/>
                <a:gd name="T9" fmla="*/ 33 h 80"/>
                <a:gd name="T10" fmla="*/ 6 w 141"/>
                <a:gd name="T11" fmla="*/ 33 h 80"/>
                <a:gd name="T12" fmla="*/ 6 w 141"/>
                <a:gd name="T13" fmla="*/ 43 h 80"/>
                <a:gd name="T14" fmla="*/ 0 w 141"/>
                <a:gd name="T15" fmla="*/ 43 h 80"/>
                <a:gd name="T16" fmla="*/ 30 w 141"/>
                <a:gd name="T17" fmla="*/ 68 h 80"/>
                <a:gd name="T18" fmla="*/ 48 w 141"/>
                <a:gd name="T19" fmla="*/ 80 h 80"/>
                <a:gd name="T20" fmla="*/ 93 w 141"/>
                <a:gd name="T21" fmla="*/ 80 h 80"/>
                <a:gd name="T22" fmla="*/ 111 w 141"/>
                <a:gd name="T23" fmla="*/ 68 h 80"/>
                <a:gd name="T24" fmla="*/ 141 w 141"/>
                <a:gd name="T25" fmla="*/ 43 h 80"/>
                <a:gd name="T26" fmla="*/ 136 w 141"/>
                <a:gd name="T27" fmla="*/ 43 h 80"/>
                <a:gd name="T28" fmla="*/ 136 w 141"/>
                <a:gd name="T29" fmla="*/ 33 h 80"/>
                <a:gd name="T30" fmla="*/ 141 w 141"/>
                <a:gd name="T31" fmla="*/ 33 h 80"/>
                <a:gd name="T32" fmla="*/ 141 w 141"/>
                <a:gd name="T33" fmla="*/ 22 h 80"/>
                <a:gd name="T34" fmla="*/ 136 w 141"/>
                <a:gd name="T35" fmla="*/ 22 h 80"/>
                <a:gd name="T36" fmla="*/ 136 w 141"/>
                <a:gd name="T37" fmla="*/ 12 h 80"/>
                <a:gd name="T38" fmla="*/ 141 w 141"/>
                <a:gd name="T39" fmla="*/ 12 h 80"/>
                <a:gd name="T40" fmla="*/ 141 w 141"/>
                <a:gd name="T41" fmla="*/ 0 h 80"/>
                <a:gd name="T42" fmla="*/ 0 w 141"/>
                <a:gd name="T43" fmla="*/ 0 h 80"/>
                <a:gd name="T44" fmla="*/ 0 w 141"/>
                <a:gd name="T45" fmla="*/ 1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1" h="80">
                  <a:moveTo>
                    <a:pt x="0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1" y="57"/>
                    <a:pt x="14" y="67"/>
                    <a:pt x="30" y="68"/>
                  </a:cubicBezTo>
                  <a:cubicBezTo>
                    <a:pt x="33" y="75"/>
                    <a:pt x="40" y="80"/>
                    <a:pt x="48" y="80"/>
                  </a:cubicBezTo>
                  <a:cubicBezTo>
                    <a:pt x="93" y="80"/>
                    <a:pt x="93" y="80"/>
                    <a:pt x="93" y="80"/>
                  </a:cubicBezTo>
                  <a:cubicBezTo>
                    <a:pt x="101" y="80"/>
                    <a:pt x="108" y="75"/>
                    <a:pt x="111" y="68"/>
                  </a:cubicBezTo>
                  <a:cubicBezTo>
                    <a:pt x="127" y="67"/>
                    <a:pt x="140" y="57"/>
                    <a:pt x="141" y="43"/>
                  </a:cubicBezTo>
                  <a:cubicBezTo>
                    <a:pt x="136" y="43"/>
                    <a:pt x="136" y="43"/>
                    <a:pt x="136" y="43"/>
                  </a:cubicBezTo>
                  <a:cubicBezTo>
                    <a:pt x="136" y="33"/>
                    <a:pt x="136" y="33"/>
                    <a:pt x="136" y="33"/>
                  </a:cubicBezTo>
                  <a:cubicBezTo>
                    <a:pt x="141" y="33"/>
                    <a:pt x="141" y="33"/>
                    <a:pt x="141" y="33"/>
                  </a:cubicBezTo>
                  <a:cubicBezTo>
                    <a:pt x="141" y="22"/>
                    <a:pt x="141" y="22"/>
                    <a:pt x="141" y="22"/>
                  </a:cubicBezTo>
                  <a:cubicBezTo>
                    <a:pt x="136" y="22"/>
                    <a:pt x="136" y="22"/>
                    <a:pt x="136" y="22"/>
                  </a:cubicBezTo>
                  <a:cubicBezTo>
                    <a:pt x="136" y="12"/>
                    <a:pt x="136" y="12"/>
                    <a:pt x="136" y="12"/>
                  </a:cubicBezTo>
                  <a:cubicBezTo>
                    <a:pt x="141" y="12"/>
                    <a:pt x="141" y="12"/>
                    <a:pt x="141" y="12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96" name="Group 1"/>
          <p:cNvGrpSpPr>
            <a:grpSpLocks/>
          </p:cNvGrpSpPr>
          <p:nvPr/>
        </p:nvGrpSpPr>
        <p:grpSpPr bwMode="auto">
          <a:xfrm>
            <a:off x="5899777" y="7346396"/>
            <a:ext cx="1626439" cy="379283"/>
            <a:chOff x="706436" y="3028950"/>
            <a:chExt cx="1960563" cy="457200"/>
          </a:xfrm>
        </p:grpSpPr>
        <p:sp>
          <p:nvSpPr>
            <p:cNvPr id="97" name="Rectangle 11"/>
            <p:cNvSpPr>
              <a:spLocks noChangeArrowheads="1"/>
            </p:cNvSpPr>
            <p:nvPr/>
          </p:nvSpPr>
          <p:spPr bwMode="auto">
            <a:xfrm>
              <a:off x="925391" y="3028950"/>
              <a:ext cx="1522654" cy="304800"/>
            </a:xfrm>
            <a:prstGeom prst="rect">
              <a:avLst/>
            </a:prstGeom>
            <a:solidFill>
              <a:srgbClr val="F4C6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98" name="Freeform 12"/>
            <p:cNvSpPr>
              <a:spLocks/>
            </p:cNvSpPr>
            <p:nvPr/>
          </p:nvSpPr>
          <p:spPr bwMode="auto">
            <a:xfrm>
              <a:off x="706436" y="3181350"/>
              <a:ext cx="198898" cy="304800"/>
            </a:xfrm>
            <a:custGeom>
              <a:avLst/>
              <a:gdLst>
                <a:gd name="T0" fmla="*/ 198898 w 119"/>
                <a:gd name="T1" fmla="*/ 304800 h 152"/>
                <a:gd name="T2" fmla="*/ 0 w 119"/>
                <a:gd name="T3" fmla="*/ 304800 h 152"/>
                <a:gd name="T4" fmla="*/ 135384 w 119"/>
                <a:gd name="T5" fmla="*/ 146384 h 152"/>
                <a:gd name="T6" fmla="*/ 0 w 119"/>
                <a:gd name="T7" fmla="*/ 0 h 152"/>
                <a:gd name="T8" fmla="*/ 198898 w 119"/>
                <a:gd name="T9" fmla="*/ 0 h 152"/>
                <a:gd name="T10" fmla="*/ 198898 w 119"/>
                <a:gd name="T11" fmla="*/ 304800 h 1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9" h="152">
                  <a:moveTo>
                    <a:pt x="119" y="152"/>
                  </a:moveTo>
                  <a:lnTo>
                    <a:pt x="0" y="152"/>
                  </a:lnTo>
                  <a:lnTo>
                    <a:pt x="81" y="73"/>
                  </a:lnTo>
                  <a:lnTo>
                    <a:pt x="0" y="0"/>
                  </a:lnTo>
                  <a:lnTo>
                    <a:pt x="119" y="0"/>
                  </a:lnTo>
                  <a:lnTo>
                    <a:pt x="119" y="152"/>
                  </a:lnTo>
                  <a:close/>
                </a:path>
              </a:pathLst>
            </a:custGeom>
            <a:solidFill>
              <a:srgbClr val="DF73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9" name="Freeform 14"/>
            <p:cNvSpPr>
              <a:spLocks/>
            </p:cNvSpPr>
            <p:nvPr/>
          </p:nvSpPr>
          <p:spPr bwMode="auto">
            <a:xfrm>
              <a:off x="905334" y="3357813"/>
              <a:ext cx="127027" cy="128337"/>
            </a:xfrm>
            <a:custGeom>
              <a:avLst/>
              <a:gdLst>
                <a:gd name="T0" fmla="*/ 0 w 76"/>
                <a:gd name="T1" fmla="*/ 0 h 64"/>
                <a:gd name="T2" fmla="*/ 127027 w 76"/>
                <a:gd name="T3" fmla="*/ 128337 h 64"/>
                <a:gd name="T4" fmla="*/ 0 w 76"/>
                <a:gd name="T5" fmla="*/ 128337 h 64"/>
                <a:gd name="T6" fmla="*/ 0 w 76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6" h="64">
                  <a:moveTo>
                    <a:pt x="0" y="0"/>
                  </a:moveTo>
                  <a:lnTo>
                    <a:pt x="76" y="64"/>
                  </a:lnTo>
                  <a:lnTo>
                    <a:pt x="0" y="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F73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0" name="Freeform 15"/>
            <p:cNvSpPr>
              <a:spLocks/>
            </p:cNvSpPr>
            <p:nvPr/>
          </p:nvSpPr>
          <p:spPr bwMode="auto">
            <a:xfrm>
              <a:off x="2468101" y="3181350"/>
              <a:ext cx="198898" cy="304800"/>
            </a:xfrm>
            <a:custGeom>
              <a:avLst/>
              <a:gdLst>
                <a:gd name="T0" fmla="*/ 0 w 119"/>
                <a:gd name="T1" fmla="*/ 304800 h 152"/>
                <a:gd name="T2" fmla="*/ 198898 w 119"/>
                <a:gd name="T3" fmla="*/ 304800 h 152"/>
                <a:gd name="T4" fmla="*/ 63514 w 119"/>
                <a:gd name="T5" fmla="*/ 146384 h 152"/>
                <a:gd name="T6" fmla="*/ 198898 w 119"/>
                <a:gd name="T7" fmla="*/ 0 h 152"/>
                <a:gd name="T8" fmla="*/ 0 w 119"/>
                <a:gd name="T9" fmla="*/ 0 h 152"/>
                <a:gd name="T10" fmla="*/ 0 w 119"/>
                <a:gd name="T11" fmla="*/ 304800 h 1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9" h="152">
                  <a:moveTo>
                    <a:pt x="0" y="152"/>
                  </a:moveTo>
                  <a:lnTo>
                    <a:pt x="119" y="152"/>
                  </a:lnTo>
                  <a:lnTo>
                    <a:pt x="38" y="73"/>
                  </a:lnTo>
                  <a:lnTo>
                    <a:pt x="119" y="0"/>
                  </a:lnTo>
                  <a:lnTo>
                    <a:pt x="0" y="0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rgbClr val="DF73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" name="Freeform 16"/>
            <p:cNvSpPr>
              <a:spLocks/>
            </p:cNvSpPr>
            <p:nvPr/>
          </p:nvSpPr>
          <p:spPr bwMode="auto">
            <a:xfrm>
              <a:off x="2309318" y="3357813"/>
              <a:ext cx="127027" cy="128337"/>
            </a:xfrm>
            <a:custGeom>
              <a:avLst/>
              <a:gdLst>
                <a:gd name="T0" fmla="*/ 0 w 76"/>
                <a:gd name="T1" fmla="*/ 128337 h 64"/>
                <a:gd name="T2" fmla="*/ 127027 w 76"/>
                <a:gd name="T3" fmla="*/ 0 h 64"/>
                <a:gd name="T4" fmla="*/ 0 w 76"/>
                <a:gd name="T5" fmla="*/ 0 h 64"/>
                <a:gd name="T6" fmla="*/ 0 w 76"/>
                <a:gd name="T7" fmla="*/ 128337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6" h="64">
                  <a:moveTo>
                    <a:pt x="0" y="64"/>
                  </a:moveTo>
                  <a:lnTo>
                    <a:pt x="76" y="0"/>
                  </a:lnTo>
                  <a:lnTo>
                    <a:pt x="0" y="0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01D4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" name="Freeform 17"/>
            <p:cNvSpPr>
              <a:spLocks/>
            </p:cNvSpPr>
            <p:nvPr/>
          </p:nvSpPr>
          <p:spPr bwMode="auto">
            <a:xfrm>
              <a:off x="2341074" y="3357813"/>
              <a:ext cx="127027" cy="128337"/>
            </a:xfrm>
            <a:custGeom>
              <a:avLst/>
              <a:gdLst>
                <a:gd name="T0" fmla="*/ 127027 w 76"/>
                <a:gd name="T1" fmla="*/ 0 h 64"/>
                <a:gd name="T2" fmla="*/ 0 w 76"/>
                <a:gd name="T3" fmla="*/ 128337 h 64"/>
                <a:gd name="T4" fmla="*/ 127027 w 76"/>
                <a:gd name="T5" fmla="*/ 128337 h 64"/>
                <a:gd name="T6" fmla="*/ 127027 w 76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6" h="64">
                  <a:moveTo>
                    <a:pt x="76" y="0"/>
                  </a:moveTo>
                  <a:lnTo>
                    <a:pt x="0" y="64"/>
                  </a:lnTo>
                  <a:lnTo>
                    <a:pt x="76" y="64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DF73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3" name="Freeform 6"/>
          <p:cNvSpPr>
            <a:spLocks/>
          </p:cNvSpPr>
          <p:nvPr/>
        </p:nvSpPr>
        <p:spPr bwMode="auto">
          <a:xfrm>
            <a:off x="495224" y="2057331"/>
            <a:ext cx="303187" cy="287559"/>
          </a:xfrm>
          <a:custGeom>
            <a:avLst/>
            <a:gdLst>
              <a:gd name="T0" fmla="*/ 308506 w 112"/>
              <a:gd name="T1" fmla="*/ 0 h 106"/>
              <a:gd name="T2" fmla="*/ 617012 w 112"/>
              <a:gd name="T3" fmla="*/ 220580 h 106"/>
              <a:gd name="T4" fmla="*/ 501322 w 112"/>
              <a:gd name="T5" fmla="*/ 584537 h 106"/>
              <a:gd name="T6" fmla="*/ 121199 w 112"/>
              <a:gd name="T7" fmla="*/ 584537 h 106"/>
              <a:gd name="T8" fmla="*/ 0 w 112"/>
              <a:gd name="T9" fmla="*/ 220580 h 106"/>
              <a:gd name="T10" fmla="*/ 308506 w 112"/>
              <a:gd name="T11" fmla="*/ 0 h 10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2" h="106">
                <a:moveTo>
                  <a:pt x="56" y="0"/>
                </a:moveTo>
                <a:cubicBezTo>
                  <a:pt x="78" y="39"/>
                  <a:pt x="68" y="32"/>
                  <a:pt x="112" y="40"/>
                </a:cubicBezTo>
                <a:cubicBezTo>
                  <a:pt x="81" y="73"/>
                  <a:pt x="85" y="62"/>
                  <a:pt x="91" y="106"/>
                </a:cubicBezTo>
                <a:cubicBezTo>
                  <a:pt x="50" y="87"/>
                  <a:pt x="62" y="87"/>
                  <a:pt x="22" y="106"/>
                </a:cubicBezTo>
                <a:cubicBezTo>
                  <a:pt x="28" y="62"/>
                  <a:pt x="31" y="73"/>
                  <a:pt x="0" y="40"/>
                </a:cubicBezTo>
                <a:cubicBezTo>
                  <a:pt x="44" y="32"/>
                  <a:pt x="35" y="39"/>
                  <a:pt x="56" y="0"/>
                </a:cubicBezTo>
              </a:path>
            </a:pathLst>
          </a:custGeom>
          <a:solidFill>
            <a:srgbClr val="F4C6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4" name="Freeform 6"/>
          <p:cNvSpPr>
            <a:spLocks/>
          </p:cNvSpPr>
          <p:nvPr/>
        </p:nvSpPr>
        <p:spPr bwMode="auto">
          <a:xfrm>
            <a:off x="887635" y="2057331"/>
            <a:ext cx="303187" cy="287559"/>
          </a:xfrm>
          <a:custGeom>
            <a:avLst/>
            <a:gdLst>
              <a:gd name="T0" fmla="*/ 308506 w 112"/>
              <a:gd name="T1" fmla="*/ 0 h 106"/>
              <a:gd name="T2" fmla="*/ 617012 w 112"/>
              <a:gd name="T3" fmla="*/ 220580 h 106"/>
              <a:gd name="T4" fmla="*/ 501322 w 112"/>
              <a:gd name="T5" fmla="*/ 584537 h 106"/>
              <a:gd name="T6" fmla="*/ 121199 w 112"/>
              <a:gd name="T7" fmla="*/ 584537 h 106"/>
              <a:gd name="T8" fmla="*/ 0 w 112"/>
              <a:gd name="T9" fmla="*/ 220580 h 106"/>
              <a:gd name="T10" fmla="*/ 308506 w 112"/>
              <a:gd name="T11" fmla="*/ 0 h 10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2" h="106">
                <a:moveTo>
                  <a:pt x="56" y="0"/>
                </a:moveTo>
                <a:cubicBezTo>
                  <a:pt x="78" y="39"/>
                  <a:pt x="68" y="32"/>
                  <a:pt x="112" y="40"/>
                </a:cubicBezTo>
                <a:cubicBezTo>
                  <a:pt x="81" y="73"/>
                  <a:pt x="85" y="62"/>
                  <a:pt x="91" y="106"/>
                </a:cubicBezTo>
                <a:cubicBezTo>
                  <a:pt x="50" y="87"/>
                  <a:pt x="62" y="87"/>
                  <a:pt x="22" y="106"/>
                </a:cubicBezTo>
                <a:cubicBezTo>
                  <a:pt x="28" y="62"/>
                  <a:pt x="31" y="73"/>
                  <a:pt x="0" y="40"/>
                </a:cubicBezTo>
                <a:cubicBezTo>
                  <a:pt x="44" y="32"/>
                  <a:pt x="35" y="39"/>
                  <a:pt x="56" y="0"/>
                </a:cubicBezTo>
              </a:path>
            </a:pathLst>
          </a:custGeom>
          <a:solidFill>
            <a:srgbClr val="F4C6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5" name="Freeform 6"/>
          <p:cNvSpPr>
            <a:spLocks/>
          </p:cNvSpPr>
          <p:nvPr/>
        </p:nvSpPr>
        <p:spPr bwMode="auto">
          <a:xfrm>
            <a:off x="1280045" y="2057331"/>
            <a:ext cx="303187" cy="287559"/>
          </a:xfrm>
          <a:custGeom>
            <a:avLst/>
            <a:gdLst>
              <a:gd name="T0" fmla="*/ 308506 w 112"/>
              <a:gd name="T1" fmla="*/ 0 h 106"/>
              <a:gd name="T2" fmla="*/ 617012 w 112"/>
              <a:gd name="T3" fmla="*/ 220580 h 106"/>
              <a:gd name="T4" fmla="*/ 501322 w 112"/>
              <a:gd name="T5" fmla="*/ 584537 h 106"/>
              <a:gd name="T6" fmla="*/ 121199 w 112"/>
              <a:gd name="T7" fmla="*/ 584537 h 106"/>
              <a:gd name="T8" fmla="*/ 0 w 112"/>
              <a:gd name="T9" fmla="*/ 220580 h 106"/>
              <a:gd name="T10" fmla="*/ 308506 w 112"/>
              <a:gd name="T11" fmla="*/ 0 h 10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2" h="106">
                <a:moveTo>
                  <a:pt x="56" y="0"/>
                </a:moveTo>
                <a:cubicBezTo>
                  <a:pt x="78" y="39"/>
                  <a:pt x="68" y="32"/>
                  <a:pt x="112" y="40"/>
                </a:cubicBezTo>
                <a:cubicBezTo>
                  <a:pt x="81" y="73"/>
                  <a:pt x="85" y="62"/>
                  <a:pt x="91" y="106"/>
                </a:cubicBezTo>
                <a:cubicBezTo>
                  <a:pt x="50" y="87"/>
                  <a:pt x="62" y="87"/>
                  <a:pt x="22" y="106"/>
                </a:cubicBezTo>
                <a:cubicBezTo>
                  <a:pt x="28" y="62"/>
                  <a:pt x="31" y="73"/>
                  <a:pt x="0" y="40"/>
                </a:cubicBezTo>
                <a:cubicBezTo>
                  <a:pt x="44" y="32"/>
                  <a:pt x="35" y="39"/>
                  <a:pt x="56" y="0"/>
                </a:cubicBezTo>
              </a:path>
            </a:pathLst>
          </a:custGeom>
          <a:solidFill>
            <a:srgbClr val="F4C6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" name="文字方塊 25"/>
          <p:cNvSpPr txBox="1"/>
          <p:nvPr/>
        </p:nvSpPr>
        <p:spPr>
          <a:xfrm>
            <a:off x="-9525" y="7085590"/>
            <a:ext cx="4081517" cy="286232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DF730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校內</a:t>
            </a:r>
            <a:r>
              <a:rPr lang="en-US" altLang="zh-TW" sz="1200" b="1" dirty="0">
                <a:solidFill>
                  <a:srgbClr val="DF730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MOOCs</a:t>
            </a:r>
            <a:r>
              <a:rPr lang="zh-TW" altLang="en-US" sz="1200" b="1" dirty="0">
                <a:solidFill>
                  <a:srgbClr val="DF730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</a:p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職場溝通軟功夫</a:t>
            </a:r>
          </a:p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職場情緒軟功夫</a:t>
            </a:r>
          </a:p>
          <a:p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200" b="1" dirty="0">
                <a:solidFill>
                  <a:srgbClr val="DF730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校外平台：</a:t>
            </a:r>
          </a:p>
          <a:p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E-Want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</a:p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大學生的必修學分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情感教育</a:t>
            </a:r>
          </a:p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翻轉學習力：省力讀書有門道</a:t>
            </a:r>
          </a:p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幸福入門－正向心理學</a:t>
            </a:r>
          </a:p>
          <a:p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200" b="1" dirty="0" smtClean="0">
                <a:solidFill>
                  <a:srgbClr val="DF730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TED</a:t>
            </a:r>
            <a:r>
              <a:rPr lang="zh-TW" altLang="en-US" sz="1200" b="1" dirty="0" smtClean="0">
                <a:solidFill>
                  <a:srgbClr val="DF730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1200" b="1" dirty="0">
              <a:solidFill>
                <a:srgbClr val="DF7307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你並非受情緒所擺佈──是你的大腦創造了你的情緒</a:t>
            </a:r>
          </a:p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生命中的難關如何造就我們</a:t>
            </a:r>
          </a:p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從「後悔」學習如何過美好的生活</a:t>
            </a:r>
          </a:p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懷抱熱情。懷抱勇氣。竭盡所能。</a:t>
            </a:r>
          </a:p>
        </p:txBody>
      </p:sp>
    </p:spTree>
    <p:extLst>
      <p:ext uri="{BB962C8B-B14F-4D97-AF65-F5344CB8AC3E}">
        <p14:creationId xmlns:p14="http://schemas.microsoft.com/office/powerpoint/2010/main" val="110283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2400</TotalTime>
  <Words>510</Words>
  <Application>Microsoft Office PowerPoint</Application>
  <PresentationFormat>寬螢幕</PresentationFormat>
  <Paragraphs>91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6" baseType="lpstr">
      <vt:lpstr>等线</vt:lpstr>
      <vt:lpstr>Lato Black</vt:lpstr>
      <vt:lpstr>Lato Light</vt:lpstr>
      <vt:lpstr>MS PGothic</vt:lpstr>
      <vt:lpstr>微軟正黑體</vt:lpstr>
      <vt:lpstr>新細明體</vt:lpstr>
      <vt:lpstr>Arial</vt:lpstr>
      <vt:lpstr>Arial Black</vt:lpstr>
      <vt:lpstr>Calibri</vt:lpstr>
      <vt:lpstr>Calibri Light</vt:lpstr>
      <vt:lpstr>Wingdings</vt:lpstr>
      <vt:lpstr>Office 佈景主題</vt:lpstr>
      <vt:lpstr>PowerPoint 簡報</vt:lpstr>
      <vt:lpstr>課程規劃</vt:lpstr>
      <vt:lpstr>課程目標</vt:lpstr>
      <vt:lpstr>課程設計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劉康儀</dc:creator>
  <cp:lastModifiedBy>劉康儀</cp:lastModifiedBy>
  <cp:revision>56</cp:revision>
  <cp:lastPrinted>2022-03-15T03:01:06Z</cp:lastPrinted>
  <dcterms:created xsi:type="dcterms:W3CDTF">2022-03-02T04:00:59Z</dcterms:created>
  <dcterms:modified xsi:type="dcterms:W3CDTF">2024-08-28T01:20:56Z</dcterms:modified>
</cp:coreProperties>
</file>